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0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1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3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5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8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9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3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3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34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35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36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37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38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39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40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41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63" r:id="rId3"/>
    <p:sldId id="396" r:id="rId4"/>
    <p:sldId id="409" r:id="rId5"/>
    <p:sldId id="395" r:id="rId6"/>
    <p:sldId id="403" r:id="rId7"/>
    <p:sldId id="410" r:id="rId8"/>
    <p:sldId id="265" r:id="rId9"/>
    <p:sldId id="334" r:id="rId10"/>
    <p:sldId id="312" r:id="rId11"/>
    <p:sldId id="356" r:id="rId12"/>
    <p:sldId id="317" r:id="rId13"/>
    <p:sldId id="361" r:id="rId14"/>
    <p:sldId id="371" r:id="rId15"/>
    <p:sldId id="370" r:id="rId16"/>
    <p:sldId id="372" r:id="rId17"/>
    <p:sldId id="373" r:id="rId18"/>
    <p:sldId id="351" r:id="rId19"/>
    <p:sldId id="397" r:id="rId20"/>
    <p:sldId id="335" r:id="rId21"/>
    <p:sldId id="337" r:id="rId22"/>
    <p:sldId id="368" r:id="rId23"/>
    <p:sldId id="367" r:id="rId24"/>
    <p:sldId id="336" r:id="rId25"/>
    <p:sldId id="358" r:id="rId26"/>
    <p:sldId id="398" r:id="rId27"/>
    <p:sldId id="399" r:id="rId28"/>
    <p:sldId id="400" r:id="rId29"/>
    <p:sldId id="402" r:id="rId30"/>
    <p:sldId id="338" r:id="rId31"/>
    <p:sldId id="357" r:id="rId32"/>
    <p:sldId id="339" r:id="rId33"/>
    <p:sldId id="352" r:id="rId34"/>
    <p:sldId id="343" r:id="rId35"/>
    <p:sldId id="344" r:id="rId36"/>
    <p:sldId id="346" r:id="rId37"/>
    <p:sldId id="360" r:id="rId38"/>
    <p:sldId id="353" r:id="rId39"/>
    <p:sldId id="345" r:id="rId40"/>
    <p:sldId id="347" r:id="rId41"/>
    <p:sldId id="348" r:id="rId42"/>
    <p:sldId id="365" r:id="rId43"/>
    <p:sldId id="362" r:id="rId44"/>
    <p:sldId id="354" r:id="rId45"/>
    <p:sldId id="350" r:id="rId46"/>
    <p:sldId id="349" r:id="rId47"/>
    <p:sldId id="374" r:id="rId48"/>
    <p:sldId id="375" r:id="rId49"/>
    <p:sldId id="381" r:id="rId50"/>
    <p:sldId id="376" r:id="rId51"/>
    <p:sldId id="382" r:id="rId52"/>
    <p:sldId id="383" r:id="rId53"/>
    <p:sldId id="385" r:id="rId54"/>
    <p:sldId id="386" r:id="rId55"/>
    <p:sldId id="393" r:id="rId56"/>
    <p:sldId id="38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304CC03-8733-4605-8FC7-E682DD82D80A}">
          <p14:sldIdLst>
            <p14:sldId id="256"/>
            <p14:sldId id="363"/>
            <p14:sldId id="396"/>
            <p14:sldId id="409"/>
          </p14:sldIdLst>
        </p14:section>
        <p14:section name="메뉴 구성" id="{363A83AC-CAD4-43AB-905B-EA6053938A22}">
          <p14:sldIdLst>
            <p14:sldId id="395"/>
            <p14:sldId id="403"/>
            <p14:sldId id="410"/>
          </p14:sldIdLst>
        </p14:section>
        <p14:section name="로그인/회원가입" id="{37862EA5-00BE-4C33-BAC5-70BABF0BB5DB}">
          <p14:sldIdLst>
            <p14:sldId id="265"/>
            <p14:sldId id="334"/>
            <p14:sldId id="312"/>
            <p14:sldId id="356"/>
            <p14:sldId id="317"/>
            <p14:sldId id="361"/>
          </p14:sldIdLst>
        </p14:section>
        <p14:section name="마이페이지" id="{9803540D-4901-4CAC-B517-0DA607E4DF14}">
          <p14:sldIdLst>
            <p14:sldId id="371"/>
            <p14:sldId id="370"/>
            <p14:sldId id="372"/>
            <p14:sldId id="373"/>
          </p14:sldIdLst>
        </p14:section>
        <p14:section name="시설예약" id="{49755773-805B-42C8-BBA9-2A7F74464888}">
          <p14:sldIdLst>
            <p14:sldId id="351"/>
            <p14:sldId id="397"/>
            <p14:sldId id="335"/>
            <p14:sldId id="337"/>
            <p14:sldId id="368"/>
            <p14:sldId id="367"/>
            <p14:sldId id="336"/>
            <p14:sldId id="358"/>
          </p14:sldIdLst>
        </p14:section>
        <p14:section name="게시판" id="{11B28B7A-DCFA-476B-9493-16812CFF5641}">
          <p14:sldIdLst>
            <p14:sldId id="398"/>
            <p14:sldId id="399"/>
            <p14:sldId id="400"/>
          </p14:sldIdLst>
        </p14:section>
        <p14:section name="콘텐츠" id="{51D6A6E8-BA79-4B6E-B95C-BF40B0DD0DB7}">
          <p14:sldIdLst>
            <p14:sldId id="402"/>
          </p14:sldIdLst>
        </p14:section>
        <p14:section name="CMS 홈" id="{9FDAB57A-1B7B-49F5-884F-61E214738956}">
          <p14:sldIdLst>
            <p14:sldId id="338"/>
            <p14:sldId id="357"/>
            <p14:sldId id="339"/>
          </p14:sldIdLst>
        </p14:section>
        <p14:section name="CMS 회원관리" id="{797C0554-D73A-441E-964D-A7716D87502E}">
          <p14:sldIdLst>
            <p14:sldId id="352"/>
            <p14:sldId id="343"/>
            <p14:sldId id="344"/>
            <p14:sldId id="346"/>
            <p14:sldId id="360"/>
          </p14:sldIdLst>
        </p14:section>
        <p14:section name="CMS 시설관리" id="{4F444393-7458-411C-BF38-0DA7F07C2087}">
          <p14:sldIdLst>
            <p14:sldId id="353"/>
            <p14:sldId id="345"/>
            <p14:sldId id="347"/>
            <p14:sldId id="348"/>
            <p14:sldId id="365"/>
            <p14:sldId id="362"/>
          </p14:sldIdLst>
        </p14:section>
        <p14:section name="CMS 신청현황" id="{1D8E4EDF-4A91-4AE8-BB23-D77FBE95963E}">
          <p14:sldIdLst>
            <p14:sldId id="354"/>
            <p14:sldId id="350"/>
            <p14:sldId id="349"/>
          </p14:sldIdLst>
        </p14:section>
        <p14:section name="콘텐츠 관리" id="{B7481331-DEFF-478F-8BFB-33055197F661}">
          <p14:sldIdLst>
            <p14:sldId id="374"/>
            <p14:sldId id="375"/>
            <p14:sldId id="381"/>
            <p14:sldId id="376"/>
          </p14:sldIdLst>
        </p14:section>
        <p14:section name="게시판 관리" id="{914D5064-D9C0-44AD-B616-1A559CF23033}">
          <p14:sldIdLst>
            <p14:sldId id="382"/>
            <p14:sldId id="383"/>
            <p14:sldId id="385"/>
          </p14:sldIdLst>
        </p14:section>
        <p14:section name="게시글 관리" id="{EE07238F-6AFE-4103-B5A4-3174F9F07B0F}">
          <p14:sldIdLst>
            <p14:sldId id="386"/>
            <p14:sldId id="393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77" d="100"/>
          <a:sy n="77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B5C5B-430D-40DF-A92D-52D28B62ED1D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E6D51-089B-439A-858E-3BBBC48AF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08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07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0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423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84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91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332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55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56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47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8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93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7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92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083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989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8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1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67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47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20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2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2108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861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54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187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4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58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50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7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56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4499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6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59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8606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5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165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39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53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52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6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93BCF-8858-4AF8-AADF-16F5D59E9C0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383826A-AFD7-45C5-8BAB-1C56394F6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458" y="-11691"/>
            <a:ext cx="10073108" cy="68696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7C6394-C864-4C06-BD1B-00123757D61F}"/>
              </a:ext>
            </a:extLst>
          </p:cNvPr>
          <p:cNvSpPr/>
          <p:nvPr userDrawn="1"/>
        </p:nvSpPr>
        <p:spPr>
          <a:xfrm>
            <a:off x="0" y="-11690"/>
            <a:ext cx="2104570" cy="686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472A49-D97A-4A41-B3CC-BCC200854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397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DC3C69-A37E-4243-AD28-10A4F0F26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397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B8EEA-84F1-47E4-AFDC-B9CFDFF0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02201-15B4-4EF9-BE32-D3A5749B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6B1C3-7D35-4CD9-B421-81A385FA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0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EDED-BDB5-445F-9F42-5D9B636F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3FAE39-7E27-4323-A32C-7AA10EDA9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E9F69A-9353-4DA6-A596-735DA113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2F642-5950-4127-9A22-01A6C7845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23CFE4-B72F-4F8E-9D3D-3DEFCAB1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0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040452-9E7F-4724-BC20-8F9E250A06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DC25B-9F20-4393-98E5-B1BAAC7FA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D441E-07C5-4138-A2DA-EC4E8902D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9BC20-90BF-4839-9E5A-B0209550F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F0C29-2FEF-43F1-A10F-3B306CE3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72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36000" y="239469"/>
            <a:ext cx="11520000" cy="417512"/>
          </a:xfrm>
          <a:prstGeom prst="rect">
            <a:avLst/>
          </a:prstGeom>
        </p:spPr>
        <p:txBody>
          <a:bodyPr lIns="71996" tIns="35997" rIns="71996" bIns="53997" anchor="b"/>
          <a:lstStyle>
            <a:lvl1pPr fontAlgn="b" latinLnBrk="0">
              <a:defRPr sz="1604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GB" dirty="0"/>
          </a:p>
        </p:txBody>
      </p:sp>
      <p:sp>
        <p:nvSpPr>
          <p:cNvPr id="15" name="Rectangle 749"/>
          <p:cNvSpPr>
            <a:spLocks noChangeArrowheads="1"/>
          </p:cNvSpPr>
          <p:nvPr userDrawn="1"/>
        </p:nvSpPr>
        <p:spPr bwMode="auto">
          <a:xfrm>
            <a:off x="336062" y="1143440"/>
            <a:ext cx="9153803" cy="5232899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02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Rectangle 750"/>
          <p:cNvSpPr>
            <a:spLocks noChangeArrowheads="1"/>
          </p:cNvSpPr>
          <p:nvPr userDrawn="1"/>
        </p:nvSpPr>
        <p:spPr bwMode="auto">
          <a:xfrm>
            <a:off x="9489867" y="1341440"/>
            <a:ext cx="2370273" cy="5039891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ko-KR" sz="1604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Rectangle 760"/>
          <p:cNvSpPr>
            <a:spLocks noChangeArrowheads="1"/>
          </p:cNvSpPr>
          <p:nvPr userDrawn="1"/>
        </p:nvSpPr>
        <p:spPr bwMode="auto">
          <a:xfrm>
            <a:off x="9489865" y="1143438"/>
            <a:ext cx="2370275" cy="19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713" b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</a:p>
        </p:txBody>
      </p:sp>
      <p:sp>
        <p:nvSpPr>
          <p:cNvPr id="13" name="Line 10"/>
          <p:cNvSpPr>
            <a:spLocks noChangeShapeType="1"/>
          </p:cNvSpPr>
          <p:nvPr userDrawn="1"/>
        </p:nvSpPr>
        <p:spPr bwMode="gray">
          <a:xfrm>
            <a:off x="336000" y="692696"/>
            <a:ext cx="11520000" cy="0"/>
          </a:xfrm>
          <a:prstGeom prst="line">
            <a:avLst/>
          </a:prstGeom>
          <a:noFill/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81492" tIns="40747" rIns="81492" bIns="4074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4" noProof="0" dirty="0">
              <a:solidFill>
                <a:schemeClr val="bg1"/>
              </a:solidFill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gray">
          <a:xfrm>
            <a:off x="336000" y="692696"/>
            <a:ext cx="11520000" cy="0"/>
          </a:xfrm>
          <a:prstGeom prst="line">
            <a:avLst/>
          </a:prstGeom>
          <a:noFill/>
          <a:ln w="19050">
            <a:solidFill>
              <a:schemeClr val="accent2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lIns="81492" tIns="40747" rIns="81492" bIns="40747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4" noProof="0" dirty="0">
              <a:solidFill>
                <a:schemeClr val="bg1"/>
              </a:solidFill>
            </a:endParaRPr>
          </a:p>
        </p:txBody>
      </p:sp>
      <p:graphicFrame>
        <p:nvGraphicFramePr>
          <p:cNvPr id="19" name="Group 3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8268540"/>
              </p:ext>
            </p:extLst>
          </p:nvPr>
        </p:nvGraphicFramePr>
        <p:xfrm>
          <a:off x="336001" y="741377"/>
          <a:ext cx="11520001" cy="434024"/>
        </p:xfrm>
        <a:graphic>
          <a:graphicData uri="http://schemas.openxmlformats.org/drawingml/2006/table">
            <a:tbl>
              <a:tblPr/>
              <a:tblGrid>
                <a:gridCol w="1288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4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0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7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0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286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6531"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/>
                        <a:t>시설 예약 시스템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관련시나리오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31"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경로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877" marR="39877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텍스트 개체 틀 7"/>
          <p:cNvSpPr>
            <a:spLocks noGrp="1"/>
          </p:cNvSpPr>
          <p:nvPr>
            <p:ph type="body" sz="quarter" idx="11" hasCustomPrompt="1"/>
          </p:nvPr>
        </p:nvSpPr>
        <p:spPr>
          <a:xfrm>
            <a:off x="8827752" y="756486"/>
            <a:ext cx="3028249" cy="1592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713">
                <a:solidFill>
                  <a:schemeClr val="tx1"/>
                </a:solidFill>
              </a:defRPr>
            </a:lvl1pPr>
            <a:lvl2pPr>
              <a:defRPr sz="713"/>
            </a:lvl2pPr>
            <a:lvl3pPr>
              <a:defRPr sz="713"/>
            </a:lvl3pPr>
            <a:lvl4pPr>
              <a:defRPr sz="713"/>
            </a:lvl4pPr>
            <a:lvl5pPr>
              <a:defRPr sz="713"/>
            </a:lvl5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8827752" y="988434"/>
            <a:ext cx="3028249" cy="15925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891">
                <a:solidFill>
                  <a:schemeClr val="tx1"/>
                </a:solidFill>
              </a:defRPr>
            </a:lvl1pPr>
            <a:lvl2pPr>
              <a:defRPr sz="713"/>
            </a:lvl2pPr>
            <a:lvl3pPr>
              <a:defRPr sz="713"/>
            </a:lvl3pPr>
            <a:lvl4pPr>
              <a:defRPr sz="713"/>
            </a:lvl4pPr>
            <a:lvl5pPr>
              <a:defRPr sz="713"/>
            </a:lvl5pPr>
          </a:lstStyle>
          <a:p>
            <a:pPr lvl="0"/>
            <a:r>
              <a:rPr lang="ko-KR" altLang="en-US" dirty="0" err="1"/>
              <a:t>화면명</a:t>
            </a:r>
            <a:r>
              <a:rPr lang="ko-KR" altLang="en-US" dirty="0"/>
              <a:t> 입력</a:t>
            </a:r>
          </a:p>
        </p:txBody>
      </p:sp>
      <p:sp>
        <p:nvSpPr>
          <p:cNvPr id="2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1663896" y="987164"/>
            <a:ext cx="6003037" cy="159254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buNone/>
              <a:defRPr sz="891">
                <a:solidFill>
                  <a:schemeClr val="tx1"/>
                </a:solidFill>
              </a:defRPr>
            </a:lvl1pPr>
            <a:lvl2pPr>
              <a:defRPr sz="713"/>
            </a:lvl2pPr>
            <a:lvl3pPr>
              <a:defRPr sz="713"/>
            </a:lvl3pPr>
            <a:lvl4pPr>
              <a:defRPr sz="713"/>
            </a:lvl4pPr>
            <a:lvl5pPr>
              <a:defRPr sz="713"/>
            </a:lvl5pPr>
          </a:lstStyle>
          <a:p>
            <a:pPr lvl="0"/>
            <a:r>
              <a:rPr lang="ko-KR" altLang="en-US" dirty="0"/>
              <a:t>경로입력</a:t>
            </a:r>
          </a:p>
        </p:txBody>
      </p:sp>
      <p:sp>
        <p:nvSpPr>
          <p:cNvPr id="23" name="Rectangle 760"/>
          <p:cNvSpPr>
            <a:spLocks noChangeArrowheads="1"/>
          </p:cNvSpPr>
          <p:nvPr userDrawn="1"/>
        </p:nvSpPr>
        <p:spPr bwMode="auto">
          <a:xfrm>
            <a:off x="9489865" y="1181538"/>
            <a:ext cx="2370275" cy="19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713" b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Description</a:t>
            </a:r>
          </a:p>
        </p:txBody>
      </p:sp>
      <p:sp>
        <p:nvSpPr>
          <p:cNvPr id="24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5682878" y="756486"/>
            <a:ext cx="2038386" cy="1592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713">
                <a:solidFill>
                  <a:schemeClr val="tx1"/>
                </a:solidFill>
              </a:defRPr>
            </a:lvl1pPr>
            <a:lvl2pPr>
              <a:defRPr sz="713"/>
            </a:lvl2pPr>
            <a:lvl3pPr>
              <a:defRPr sz="713"/>
            </a:lvl3pPr>
            <a:lvl4pPr>
              <a:defRPr sz="713"/>
            </a:lvl4pPr>
            <a:lvl5pPr>
              <a:defRPr sz="713"/>
            </a:lvl5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62554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D0E54E-62FB-4501-99F7-B31F61866351}"/>
              </a:ext>
            </a:extLst>
          </p:cNvPr>
          <p:cNvSpPr/>
          <p:nvPr userDrawn="1"/>
        </p:nvSpPr>
        <p:spPr>
          <a:xfrm>
            <a:off x="232228" y="339724"/>
            <a:ext cx="11669485" cy="62198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637368-0573-42FA-B78B-1AC944BC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181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6D19-5C40-4FC8-ABC3-FCACFCA30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23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B7C376-CA8C-499F-B10F-EFDF2928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69748"/>
            <a:ext cx="2743200" cy="331932"/>
          </a:xfrm>
        </p:spPr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47AF2-80C3-4A74-B662-A8AD764B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69748"/>
            <a:ext cx="4114800" cy="33193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CEACC-D046-427F-BA76-1688A507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9748"/>
            <a:ext cx="2743200" cy="331932"/>
          </a:xfrm>
        </p:spPr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7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9F074-0A56-496A-925E-D4EE77B5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5FAAD8-91B4-4976-8E92-57D9D3A87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9F9E8-1B31-4E73-A9C5-720AFFD2C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0E1059-E13F-4D5D-98D7-7CA7DE2D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5A50F-9663-4EDF-AA71-B9F09318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29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20EE0-96A8-4BBB-BD6E-C86E0C2C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6423D5-D18B-4B4B-A249-3DBB0EF06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5A9B0-5072-46EF-B394-5ABFA62AB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863B87-D345-49BD-86A0-0A0B0D4B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7DBC8E-E90E-4057-949F-581C38EB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5CAE21-1EAC-4145-8AC9-E9084376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0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C610B-22C1-4D6E-A011-7EDE8421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39331-59DB-41A8-A730-11EF51518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C81E3B-A114-4DD2-9CC5-7C3D2B085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60FE17-6717-425D-BACE-245CE6359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7D646B-82FF-4F0E-8E0D-54696C6D8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62D359-3AB7-40C5-81D6-D4095B21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82BF8F-3353-4F83-A721-AC281BFF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DD4184-E199-4AB2-BE91-7BA5FFEE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6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94B64-6CE8-43B0-BB6B-8466CA51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6B9096-1813-4F05-A56F-D87C8C31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A4F114-99D0-4905-BE1F-0054E42D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4D7DB4-7570-46A0-B456-FE5BE1FD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8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14CBCB-6C06-4247-BD19-B00DC4A87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31B157-4CC0-41A5-BBE9-BC6EF511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42C71-7DAC-4578-A730-BFAF8E54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0FEE-C477-40F3-B465-6CA4B486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A2835-9865-4352-AE91-A5BF9659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ED18F9-5359-4CCE-8FCE-747998CED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A2737-165E-422E-AFCF-237CB0D0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E0BA9A-5C15-4589-A587-21587E753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405DFA-F7F5-4779-8966-A855C258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35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754B6-B63C-4DEB-981E-52C7F742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516F12-77B3-4E2B-BF50-3F71C20EBE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F9A4F-0427-449B-9A53-2F5187EB1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96F58A-280F-4DC3-B4A6-76C583BF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7522B1-471D-48F3-A65C-4C629555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59A32-E32C-45D4-8D05-682680FF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68ABDF-CFF9-462F-B994-B1F711E2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212794-0C05-4874-A514-0F0F67BDD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0D738-DAF2-4DBA-B154-E8BDD389A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2202A-B26A-4D69-9E79-DD7F65298F1F}" type="datetimeFigureOut">
              <a:rPr lang="ko-KR" altLang="en-US" smtClean="0"/>
              <a:t>2025-08-21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BF392-F839-498D-9BB0-3734BC3FB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4C3F6-731F-4112-BA40-175E9C786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859F4-6519-4893-82E5-CBE2D8FA1CF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C75493-6449-4A34-B52D-4D1E5E1D82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BFF5DC-53CF-46C8-9D6B-96DB4B5F42D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93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8.xml"/><Relationship Id="rId7" Type="http://schemas.openxmlformats.org/officeDocument/2006/relationships/image" Target="../media/image10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62.xml"/><Relationship Id="rId9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7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17.png"/><Relationship Id="rId5" Type="http://schemas.openxmlformats.org/officeDocument/2006/relationships/tags" Target="../tags/tag78.xml"/><Relationship Id="rId10" Type="http://schemas.openxmlformats.org/officeDocument/2006/relationships/image" Target="../media/image16.png"/><Relationship Id="rId4" Type="http://schemas.openxmlformats.org/officeDocument/2006/relationships/tags" Target="../tags/tag77.xml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10" Type="http://schemas.openxmlformats.org/officeDocument/2006/relationships/image" Target="../media/image12.png"/><Relationship Id="rId4" Type="http://schemas.openxmlformats.org/officeDocument/2006/relationships/tags" Target="../tags/tag83.xml"/><Relationship Id="rId9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notesSlide" Target="../notesSlides/notesSlide25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91.xml"/><Relationship Id="rId10" Type="http://schemas.openxmlformats.org/officeDocument/2006/relationships/tags" Target="../tags/tag96.xml"/><Relationship Id="rId4" Type="http://schemas.openxmlformats.org/officeDocument/2006/relationships/tags" Target="../tags/tag90.xml"/><Relationship Id="rId9" Type="http://schemas.openxmlformats.org/officeDocument/2006/relationships/tags" Target="../tags/tag9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notesSlide" Target="../notesSlides/notesSlide26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3" Type="http://schemas.openxmlformats.org/officeDocument/2006/relationships/tags" Target="../tags/tag10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116.xml"/><Relationship Id="rId9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10" Type="http://schemas.openxmlformats.org/officeDocument/2006/relationships/notesSlide" Target="../notesSlides/notesSlide30.xml"/><Relationship Id="rId4" Type="http://schemas.openxmlformats.org/officeDocument/2006/relationships/tags" Target="../tags/tag124.xml"/><Relationship Id="rId9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18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3" Type="http://schemas.openxmlformats.org/officeDocument/2006/relationships/tags" Target="../tags/tag141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147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3" Type="http://schemas.openxmlformats.org/officeDocument/2006/relationships/tags" Target="../tags/tag15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image" Target="../media/image14.png"/><Relationship Id="rId4" Type="http://schemas.openxmlformats.org/officeDocument/2006/relationships/tags" Target="../tags/tag154.xml"/><Relationship Id="rId9" Type="http://schemas.openxmlformats.org/officeDocument/2006/relationships/hyperlink" Target="https://url.kr/p/html-edito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15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3" Type="http://schemas.openxmlformats.org/officeDocument/2006/relationships/tags" Target="../tags/tag165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openxmlformats.org/officeDocument/2006/relationships/tags" Target="../tags/tag171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3" Type="http://schemas.openxmlformats.org/officeDocument/2006/relationships/tags" Target="../tags/tag177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3" Type="http://schemas.openxmlformats.org/officeDocument/2006/relationships/tags" Target="../tags/tag18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3" Type="http://schemas.openxmlformats.org/officeDocument/2006/relationships/tags" Target="../tags/tag189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0" Type="http://schemas.openxmlformats.org/officeDocument/2006/relationships/tags" Target="../tags/tag22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slideLayout" Target="../slideLayouts/slideLayout12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0791B-5E0F-4EED-B98B-2F4AFD423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988" y="871423"/>
            <a:ext cx="9282879" cy="2437834"/>
          </a:xfrm>
        </p:spPr>
        <p:txBody>
          <a:bodyPr anchor="ctr">
            <a:normAutofit/>
          </a:bodyPr>
          <a:lstStyle/>
          <a:p>
            <a:r>
              <a:rPr lang="ko-KR" altLang="en-US" sz="8000" b="1">
                <a:ln w="0">
                  <a:solidFill>
                    <a:schemeClr val="tx1"/>
                  </a:solidFill>
                </a:ln>
                <a:solidFill>
                  <a:schemeClr val="bg1">
                    <a:alpha val="76000"/>
                  </a:schemeClr>
                </a:solidFill>
              </a:rPr>
              <a:t>체육관 예약 시스템</a:t>
            </a:r>
            <a:endParaRPr lang="ko-KR" altLang="en-US" sz="8000" b="1" dirty="0">
              <a:ln w="0">
                <a:solidFill>
                  <a:schemeClr val="tx1"/>
                </a:solidFill>
              </a:ln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55CCBE-A3BA-473F-B79D-8DC65AFC5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6114" y="3429000"/>
            <a:ext cx="58928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김수헌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김종범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김리우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강수진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김경민</a:t>
            </a:r>
          </a:p>
        </p:txBody>
      </p:sp>
    </p:spTree>
    <p:extLst>
      <p:ext uri="{BB962C8B-B14F-4D97-AF65-F5344CB8AC3E}">
        <p14:creationId xmlns:p14="http://schemas.microsoft.com/office/powerpoint/2010/main" val="165742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U_LOGIN_00</a:t>
            </a: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로그인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32509"/>
              </p:ext>
            </p:extLst>
          </p:nvPr>
        </p:nvGraphicFramePr>
        <p:xfrm>
          <a:off x="9622910" y="1718509"/>
          <a:ext cx="2100113" cy="383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있는 정보 입력 후 클릭하면</a:t>
                      </a:r>
                      <a:b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메인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없는 정보 입력 후 클릭하면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아래에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Alert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메시지 노출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회원가입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- </a:t>
                      </a: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member_tbl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6" name="Button">
            <a:extLst>
              <a:ext uri="{FF2B5EF4-FFF2-40B4-BE49-F238E27FC236}">
                <a16:creationId xmlns:a16="http://schemas.microsoft.com/office/drawing/2014/main" id="{FD981884-D520-44D1-A8A3-0283DB5E20EC}"/>
              </a:ext>
            </a:extLst>
          </p:cNvPr>
          <p:cNvSpPr>
            <a:spLocks/>
          </p:cNvSpPr>
          <p:nvPr/>
        </p:nvSpPr>
        <p:spPr bwMode="auto">
          <a:xfrm>
            <a:off x="2136026" y="4823707"/>
            <a:ext cx="5058775" cy="331837"/>
          </a:xfrm>
          <a:prstGeom prst="roundRect">
            <a:avLst>
              <a:gd name="adj" fmla="val 27422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EAD411-E4C1-4A0A-AF78-8BF8803E4245}"/>
              </a:ext>
            </a:extLst>
          </p:cNvPr>
          <p:cNvSpPr/>
          <p:nvPr/>
        </p:nvSpPr>
        <p:spPr>
          <a:xfrm>
            <a:off x="1529479" y="5992094"/>
            <a:ext cx="6634079" cy="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442546-C368-4985-896C-A2A60862CD27}"/>
              </a:ext>
            </a:extLst>
          </p:cNvPr>
          <p:cNvSpPr/>
          <p:nvPr/>
        </p:nvSpPr>
        <p:spPr>
          <a:xfrm>
            <a:off x="1529479" y="4524106"/>
            <a:ext cx="6634079" cy="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DF5E786B-3ED1-4EFA-98FD-7DBFB50B6FC2}"/>
              </a:ext>
            </a:extLst>
          </p:cNvPr>
          <p:cNvSpPr>
            <a:spLocks/>
          </p:cNvSpPr>
          <p:nvPr/>
        </p:nvSpPr>
        <p:spPr bwMode="auto">
          <a:xfrm>
            <a:off x="2136026" y="5392622"/>
            <a:ext cx="5058775" cy="331837"/>
          </a:xfrm>
          <a:prstGeom prst="roundRect">
            <a:avLst>
              <a:gd name="adj" fmla="val 27422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오각형 78">
            <a:extLst>
              <a:ext uri="{FF2B5EF4-FFF2-40B4-BE49-F238E27FC236}">
                <a16:creationId xmlns:a16="http://schemas.microsoft.com/office/drawing/2014/main" id="{30448B0C-6D4C-4DE9-BD95-28048C7D31EC}"/>
              </a:ext>
            </a:extLst>
          </p:cNvPr>
          <p:cNvSpPr/>
          <p:nvPr/>
        </p:nvSpPr>
        <p:spPr>
          <a:xfrm rot="902109">
            <a:off x="3600733" y="475651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5" name="오각형 78">
            <a:extLst>
              <a:ext uri="{FF2B5EF4-FFF2-40B4-BE49-F238E27FC236}">
                <a16:creationId xmlns:a16="http://schemas.microsoft.com/office/drawing/2014/main" id="{F1E18044-A0A6-469B-9A49-38A829589DAD}"/>
              </a:ext>
            </a:extLst>
          </p:cNvPr>
          <p:cNvSpPr/>
          <p:nvPr/>
        </p:nvSpPr>
        <p:spPr>
          <a:xfrm rot="902109">
            <a:off x="3600733" y="532484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759A286-944C-484B-8116-F77E0E135179}"/>
              </a:ext>
            </a:extLst>
          </p:cNvPr>
          <p:cNvGrpSpPr/>
          <p:nvPr/>
        </p:nvGrpSpPr>
        <p:grpSpPr>
          <a:xfrm>
            <a:off x="2030731" y="3111464"/>
            <a:ext cx="5376805" cy="849910"/>
            <a:chOff x="1998728" y="2448625"/>
            <a:chExt cx="5484367" cy="953603"/>
          </a:xfrm>
        </p:grpSpPr>
        <p:sp>
          <p:nvSpPr>
            <p:cNvPr id="37" name="Password Box">
              <a:extLst>
                <a:ext uri="{FF2B5EF4-FFF2-40B4-BE49-F238E27FC236}">
                  <a16:creationId xmlns:a16="http://schemas.microsoft.com/office/drawing/2014/main" id="{C3873B4B-AA97-4B0D-8971-29E92538562A}"/>
                </a:ext>
              </a:extLst>
            </p:cNvPr>
            <p:cNvSpPr/>
            <p:nvPr/>
          </p:nvSpPr>
          <p:spPr>
            <a:xfrm>
              <a:off x="2853731" y="3084897"/>
              <a:ext cx="4629364" cy="2410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5276" rIns="81497" bIns="452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2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●●●●●●●●●</a:t>
              </a:r>
            </a:p>
          </p:txBody>
        </p:sp>
        <p:sp>
          <p:nvSpPr>
            <p:cNvPr id="38" name="Password Box">
              <a:extLst>
                <a:ext uri="{FF2B5EF4-FFF2-40B4-BE49-F238E27FC236}">
                  <a16:creationId xmlns:a16="http://schemas.microsoft.com/office/drawing/2014/main" id="{6AA160F6-5C82-4270-8989-4F2F55FC9A23}"/>
                </a:ext>
              </a:extLst>
            </p:cNvPr>
            <p:cNvSpPr/>
            <p:nvPr/>
          </p:nvSpPr>
          <p:spPr>
            <a:xfrm>
              <a:off x="2853731" y="2512750"/>
              <a:ext cx="4629364" cy="2410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5276" rIns="81497" bIns="452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2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7B801-4C62-4807-87EB-A66451CCDD85}"/>
                </a:ext>
              </a:extLst>
            </p:cNvPr>
            <p:cNvSpPr txBox="1"/>
            <p:nvPr/>
          </p:nvSpPr>
          <p:spPr>
            <a:xfrm>
              <a:off x="2015659" y="2448625"/>
              <a:ext cx="588953" cy="38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ID : 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3CC642-2ECD-4D75-9B1A-1B76EBCF3CEF}"/>
                </a:ext>
              </a:extLst>
            </p:cNvPr>
            <p:cNvSpPr txBox="1"/>
            <p:nvPr/>
          </p:nvSpPr>
          <p:spPr>
            <a:xfrm>
              <a:off x="1998728" y="3021650"/>
              <a:ext cx="704454" cy="38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4">
                  <a:solidFill>
                    <a:schemeClr val="bg1">
                      <a:lumMod val="50000"/>
                    </a:schemeClr>
                  </a:solidFill>
                </a:rPr>
                <a:t>PW : </a:t>
              </a:r>
              <a:endParaRPr lang="ko-KR" altLang="en-US" sz="1604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88BC515-4480-4333-A84E-6B422EF1A0C4}"/>
              </a:ext>
            </a:extLst>
          </p:cNvPr>
          <p:cNvSpPr/>
          <p:nvPr/>
        </p:nvSpPr>
        <p:spPr>
          <a:xfrm>
            <a:off x="431538" y="2607436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495FC1-6DB5-4284-AED1-FCEC38E24CFD}"/>
              </a:ext>
            </a:extLst>
          </p:cNvPr>
          <p:cNvSpPr txBox="1"/>
          <p:nvPr/>
        </p:nvSpPr>
        <p:spPr>
          <a:xfrm>
            <a:off x="468978" y="2240659"/>
            <a:ext cx="700833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Login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9" name="Checkbox">
            <a:extLst>
              <a:ext uri="{FF2B5EF4-FFF2-40B4-BE49-F238E27FC236}">
                <a16:creationId xmlns:a16="http://schemas.microsoft.com/office/drawing/2014/main" id="{D064939D-DB52-431F-9531-AD6B3B9B11AA}"/>
              </a:ext>
            </a:extLst>
          </p:cNvPr>
          <p:cNvGrpSpPr/>
          <p:nvPr/>
        </p:nvGrpSpPr>
        <p:grpSpPr>
          <a:xfrm>
            <a:off x="2179752" y="4113595"/>
            <a:ext cx="1537492" cy="207686"/>
            <a:chOff x="863600" y="1299883"/>
            <a:chExt cx="954665" cy="141852"/>
          </a:xfrm>
        </p:grpSpPr>
        <p:grpSp>
          <p:nvGrpSpPr>
            <p:cNvPr id="56" name="Checkbox">
              <a:extLst>
                <a:ext uri="{FF2B5EF4-FFF2-40B4-BE49-F238E27FC236}">
                  <a16:creationId xmlns:a16="http://schemas.microsoft.com/office/drawing/2014/main" id="{95BF2AF3-8506-4D32-ADEA-8F1EAAC4A012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58" name="Box">
                <a:extLst>
                  <a:ext uri="{FF2B5EF4-FFF2-40B4-BE49-F238E27FC236}">
                    <a16:creationId xmlns:a16="http://schemas.microsoft.com/office/drawing/2014/main" id="{920020FC-E002-4FE0-A3DE-B7651B65B7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Check">
                <a:extLst>
                  <a:ext uri="{FF2B5EF4-FFF2-40B4-BE49-F238E27FC236}">
                    <a16:creationId xmlns:a16="http://schemas.microsoft.com/office/drawing/2014/main" id="{9ECD3117-E9A9-40A9-BAF5-65E731B855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7" name="Text">
              <a:extLst>
                <a:ext uri="{FF2B5EF4-FFF2-40B4-BE49-F238E27FC236}">
                  <a16:creationId xmlns:a16="http://schemas.microsoft.com/office/drawing/2014/main" id="{D332E5F4-C6B2-493B-88CF-D4B91765A863}"/>
                </a:ext>
              </a:extLst>
            </p:cNvPr>
            <p:cNvSpPr txBox="1"/>
            <p:nvPr/>
          </p:nvSpPr>
          <p:spPr>
            <a:xfrm>
              <a:off x="1309645" y="1299883"/>
              <a:ext cx="508620" cy="1418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en-US" sz="12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 </a:t>
              </a:r>
              <a:r>
                <a:rPr lang="ko-KR" altLang="en-US" sz="12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기억하기</a:t>
              </a:r>
              <a:endParaRPr lang="en-US" sz="1200" b="1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851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FB45A2-1BF7-4EAC-B589-CEAE702EE58D}"/>
              </a:ext>
            </a:extLst>
          </p:cNvPr>
          <p:cNvGraphicFramePr>
            <a:graphicFrameLocks noGrp="1"/>
          </p:cNvGraphicFramePr>
          <p:nvPr/>
        </p:nvGraphicFramePr>
        <p:xfrm>
          <a:off x="704850" y="1547654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5789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9165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상황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Alert </a:t>
                      </a:r>
                      <a:r>
                        <a:rPr lang="ko-KR" altLang="en-US" dirty="0"/>
                        <a:t>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3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dirty="0"/>
                        <a:t>PW </a:t>
                      </a:r>
                      <a:r>
                        <a:rPr lang="ko-KR" altLang="en-US" dirty="0"/>
                        <a:t>누락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아이디와 비밀번호를 모두 입력해주세요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980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아이디 또는 비밀번호가 올바르지 않습니다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99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 접근 차단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관리자만 접근 가능한 페이지입니다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44303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296F60-27AA-4E05-9A2F-E491B6A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24243"/>
            <a:ext cx="10515600" cy="823070"/>
          </a:xfrm>
        </p:spPr>
        <p:txBody>
          <a:bodyPr>
            <a:normAutofit/>
          </a:bodyPr>
          <a:lstStyle/>
          <a:p>
            <a:r>
              <a:rPr lang="en-US" altLang="ko-KR" sz="2800"/>
              <a:t>Alert </a:t>
            </a:r>
            <a:r>
              <a:rPr lang="ko-KR" altLang="en-US" sz="28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66435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U_JOIN_00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회원가입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193552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입력한 </a:t>
                      </a:r>
                      <a:r>
                        <a:rPr lang="en-US" altLang="ko-KR" sz="800" dirty="0">
                          <a:latin typeface="+mn-ea"/>
                        </a:rPr>
                        <a:t>ID</a:t>
                      </a:r>
                      <a:r>
                        <a:rPr lang="ko-KR" altLang="en-US" sz="800" dirty="0">
                          <a:latin typeface="+mn-ea"/>
                        </a:rPr>
                        <a:t>가 </a:t>
                      </a:r>
                      <a:r>
                        <a:rPr lang="en-US" altLang="ko-KR" sz="800" dirty="0">
                          <a:latin typeface="+mn-ea"/>
                        </a:rPr>
                        <a:t>DB</a:t>
                      </a:r>
                      <a:r>
                        <a:rPr lang="ko-KR" altLang="en-US" sz="800" dirty="0">
                          <a:latin typeface="+mn-ea"/>
                        </a:rPr>
                        <a:t>에 있는 </a:t>
                      </a:r>
                      <a:r>
                        <a:rPr lang="en-US" altLang="ko-KR" sz="800" dirty="0">
                          <a:latin typeface="+mn-ea"/>
                        </a:rPr>
                        <a:t>ID</a:t>
                      </a:r>
                      <a:r>
                        <a:rPr lang="ko-KR" altLang="en-US" sz="800" dirty="0">
                          <a:latin typeface="+mn-ea"/>
                        </a:rPr>
                        <a:t>와 중복되는지 여부 체크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화면으로 이동</a:t>
                      </a:r>
                      <a:endParaRPr lang="en-US" altLang="ko-KR" sz="800" b="0" u="none" kern="1200" baseline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신규회원의 정보 </a:t>
                      </a:r>
                      <a:r>
                        <a:rPr lang="en-US" altLang="ko-KR" sz="800" b="0" u="none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등록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 테이블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442546-C368-4985-896C-A2A60862CD27}"/>
              </a:ext>
            </a:extLst>
          </p:cNvPr>
          <p:cNvSpPr/>
          <p:nvPr/>
        </p:nvSpPr>
        <p:spPr>
          <a:xfrm>
            <a:off x="1529479" y="5684161"/>
            <a:ext cx="6634079" cy="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DF5E786B-3ED1-4EFA-98FD-7DBFB50B6FC2}"/>
              </a:ext>
            </a:extLst>
          </p:cNvPr>
          <p:cNvSpPr>
            <a:spLocks/>
          </p:cNvSpPr>
          <p:nvPr/>
        </p:nvSpPr>
        <p:spPr bwMode="auto">
          <a:xfrm>
            <a:off x="1883087" y="5844562"/>
            <a:ext cx="5564652" cy="401523"/>
          </a:xfrm>
          <a:prstGeom prst="roundRect">
            <a:avLst>
              <a:gd name="adj" fmla="val 27422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오각형 78">
            <a:extLst>
              <a:ext uri="{FF2B5EF4-FFF2-40B4-BE49-F238E27FC236}">
                <a16:creationId xmlns:a16="http://schemas.microsoft.com/office/drawing/2014/main" id="{F1E18044-A0A6-469B-9A49-38A829589DAD}"/>
              </a:ext>
            </a:extLst>
          </p:cNvPr>
          <p:cNvSpPr/>
          <p:nvPr/>
        </p:nvSpPr>
        <p:spPr>
          <a:xfrm rot="902109">
            <a:off x="3600733" y="581162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6" name="오각형 78">
            <a:extLst>
              <a:ext uri="{FF2B5EF4-FFF2-40B4-BE49-F238E27FC236}">
                <a16:creationId xmlns:a16="http://schemas.microsoft.com/office/drawing/2014/main" id="{B0943DC6-34BC-490B-9FBE-7CFE7D7867A3}"/>
              </a:ext>
            </a:extLst>
          </p:cNvPr>
          <p:cNvSpPr/>
          <p:nvPr/>
        </p:nvSpPr>
        <p:spPr>
          <a:xfrm rot="902109">
            <a:off x="3990744" y="161512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50A83-2C3D-4759-8CDD-D3B90A2E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62" y="1738761"/>
            <a:ext cx="4239858" cy="2959587"/>
          </a:xfrm>
          <a:prstGeom prst="rect">
            <a:avLst/>
          </a:prstGeom>
        </p:spPr>
      </p:pic>
      <p:grpSp>
        <p:nvGrpSpPr>
          <p:cNvPr id="28" name="Checkbox">
            <a:extLst>
              <a:ext uri="{FF2B5EF4-FFF2-40B4-BE49-F238E27FC236}">
                <a16:creationId xmlns:a16="http://schemas.microsoft.com/office/drawing/2014/main" id="{FF212008-861A-4FBC-AAA8-5A1AE26CAAFC}"/>
              </a:ext>
            </a:extLst>
          </p:cNvPr>
          <p:cNvGrpSpPr/>
          <p:nvPr/>
        </p:nvGrpSpPr>
        <p:grpSpPr>
          <a:xfrm>
            <a:off x="2760489" y="5109115"/>
            <a:ext cx="2304270" cy="171149"/>
            <a:chOff x="863600" y="1306515"/>
            <a:chExt cx="1731238" cy="128588"/>
          </a:xfrm>
        </p:grpSpPr>
        <p:grpSp>
          <p:nvGrpSpPr>
            <p:cNvPr id="50" name="Checkbox">
              <a:extLst>
                <a:ext uri="{FF2B5EF4-FFF2-40B4-BE49-F238E27FC236}">
                  <a16:creationId xmlns:a16="http://schemas.microsoft.com/office/drawing/2014/main" id="{F8A903A2-2D87-45AD-A964-EDFC80EB0604}"/>
                </a:ext>
              </a:extLst>
            </p:cNvPr>
            <p:cNvGrpSpPr/>
            <p:nvPr/>
          </p:nvGrpSpPr>
          <p:grpSpPr>
            <a:xfrm>
              <a:off x="863600" y="1306515"/>
              <a:ext cx="128588" cy="128588"/>
              <a:chOff x="863600" y="1311275"/>
              <a:chExt cx="128588" cy="128588"/>
            </a:xfrm>
          </p:grpSpPr>
          <p:sp>
            <p:nvSpPr>
              <p:cNvPr id="52" name="Box">
                <a:extLst>
                  <a:ext uri="{FF2B5EF4-FFF2-40B4-BE49-F238E27FC236}">
                    <a16:creationId xmlns:a16="http://schemas.microsoft.com/office/drawing/2014/main" id="{B1373529-FB2B-476E-A3ED-26DDB00C0F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3600" y="1311275"/>
                <a:ext cx="128588" cy="128588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Check">
                <a:extLst>
                  <a:ext uri="{FF2B5EF4-FFF2-40B4-BE49-F238E27FC236}">
                    <a16:creationId xmlns:a16="http://schemas.microsoft.com/office/drawing/2014/main" id="{417308F4-C75A-4878-9DBA-CE41BAD110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79475" y="1335088"/>
                <a:ext cx="96838" cy="80963"/>
              </a:xfrm>
              <a:custGeom>
                <a:avLst/>
                <a:gdLst>
                  <a:gd name="T0" fmla="*/ 49 w 61"/>
                  <a:gd name="T1" fmla="*/ 0 h 51"/>
                  <a:gd name="T2" fmla="*/ 27 w 61"/>
                  <a:gd name="T3" fmla="*/ 31 h 51"/>
                  <a:gd name="T4" fmla="*/ 9 w 61"/>
                  <a:gd name="T5" fmla="*/ 18 h 51"/>
                  <a:gd name="T6" fmla="*/ 0 w 61"/>
                  <a:gd name="T7" fmla="*/ 30 h 51"/>
                  <a:gd name="T8" fmla="*/ 18 w 61"/>
                  <a:gd name="T9" fmla="*/ 43 h 51"/>
                  <a:gd name="T10" fmla="*/ 30 w 61"/>
                  <a:gd name="T11" fmla="*/ 51 h 51"/>
                  <a:gd name="T12" fmla="*/ 39 w 61"/>
                  <a:gd name="T13" fmla="*/ 39 h 51"/>
                  <a:gd name="T14" fmla="*/ 61 w 61"/>
                  <a:gd name="T15" fmla="*/ 9 h 51"/>
                  <a:gd name="T16" fmla="*/ 49 w 61"/>
                  <a:gd name="T1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51">
                    <a:moveTo>
                      <a:pt x="49" y="0"/>
                    </a:moveTo>
                    <a:lnTo>
                      <a:pt x="27" y="31"/>
                    </a:lnTo>
                    <a:lnTo>
                      <a:pt x="9" y="18"/>
                    </a:lnTo>
                    <a:lnTo>
                      <a:pt x="0" y="30"/>
                    </a:lnTo>
                    <a:lnTo>
                      <a:pt x="18" y="43"/>
                    </a:lnTo>
                    <a:lnTo>
                      <a:pt x="30" y="51"/>
                    </a:lnTo>
                    <a:lnTo>
                      <a:pt x="39" y="39"/>
                    </a:lnTo>
                    <a:lnTo>
                      <a:pt x="61" y="9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Text">
              <a:extLst>
                <a:ext uri="{FF2B5EF4-FFF2-40B4-BE49-F238E27FC236}">
                  <a16:creationId xmlns:a16="http://schemas.microsoft.com/office/drawing/2014/main" id="{8F5EA6F0-23DA-48FB-93D8-3236DBCE6FF7}"/>
                </a:ext>
              </a:extLst>
            </p:cNvPr>
            <p:cNvSpPr txBox="1"/>
            <p:nvPr/>
          </p:nvSpPr>
          <p:spPr>
            <a:xfrm>
              <a:off x="1057305" y="1312277"/>
              <a:ext cx="1537533" cy="11706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정보제공에 대해 동의하시겠습니까</a:t>
              </a:r>
              <a:r>
                <a: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570E7-D0A1-49A2-8F10-C735A3A3F0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로그인 </a:t>
            </a:r>
            <a:r>
              <a:rPr lang="en-US" altLang="ko-KR" dirty="0"/>
              <a:t>&gt; </a:t>
            </a:r>
            <a:r>
              <a:rPr lang="ko-KR" altLang="en-US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38540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FB45A2-1BF7-4EAC-B589-CEAE702EE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84597"/>
              </p:ext>
            </p:extLst>
          </p:nvPr>
        </p:nvGraphicFramePr>
        <p:xfrm>
          <a:off x="704850" y="1547654"/>
          <a:ext cx="10515600" cy="25603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5789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9165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상황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Alert </a:t>
                      </a:r>
                      <a:r>
                        <a:rPr lang="ko-KR" altLang="en-US" dirty="0"/>
                        <a:t>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3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필수 입력 누락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모든 필수 항목을 입력해주세요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908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비밀번호 불일치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비밀번호와 비밀번호 확인이 일치하지 않습니다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264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중복된 </a:t>
                      </a:r>
                      <a:r>
                        <a:rPr lang="en-US" dirty="0"/>
                        <a:t>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이미 사용 중인 아이디입니다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14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중복체크 </a:t>
                      </a:r>
                      <a:r>
                        <a:rPr lang="ko-KR" altLang="en-US" dirty="0" err="1"/>
                        <a:t>안했을</a:t>
                      </a:r>
                      <a:r>
                        <a:rPr lang="ko-KR" altLang="en-US" dirty="0"/>
                        <a:t> 경우</a:t>
                      </a:r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ID</a:t>
                      </a:r>
                      <a:r>
                        <a:rPr lang="ko-KR" altLang="en-US" dirty="0"/>
                        <a:t> 중복 여부 확인 부탁드립니다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07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이메일 형식 오류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올바른 이메일 형식을 입력해주세요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99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가입 완료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회원가입이 완료되었습니다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로그인해주세요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44303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296F60-27AA-4E05-9A2F-E491B6A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24243"/>
            <a:ext cx="10515600" cy="823070"/>
          </a:xfrm>
        </p:spPr>
        <p:txBody>
          <a:bodyPr>
            <a:normAutofit/>
          </a:bodyPr>
          <a:lstStyle/>
          <a:p>
            <a:r>
              <a:rPr lang="en-US" altLang="ko-KR" sz="2800"/>
              <a:t>Alert </a:t>
            </a:r>
            <a:r>
              <a:rPr lang="ko-KR" altLang="en-US" sz="28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291483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U_MY_00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마이페이지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마이페이지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66374"/>
              </p:ext>
            </p:extLst>
          </p:nvPr>
        </p:nvGraphicFramePr>
        <p:xfrm>
          <a:off x="9622910" y="1461334"/>
          <a:ext cx="2100113" cy="338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회원정보 수정 화면으로 이동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 결제수단 설정 화면으로 이동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상품정보 테이블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998270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96DB71-C98B-462C-B6C8-92FD318F566C}"/>
              </a:ext>
            </a:extLst>
          </p:cNvPr>
          <p:cNvSpPr txBox="1"/>
          <p:nvPr/>
        </p:nvSpPr>
        <p:spPr>
          <a:xfrm>
            <a:off x="468977" y="1631493"/>
            <a:ext cx="1210588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마이페이지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D51401-963D-4B5A-BE7F-D02A8DA39DD6}"/>
              </a:ext>
            </a:extLst>
          </p:cNvPr>
          <p:cNvSpPr txBox="1"/>
          <p:nvPr/>
        </p:nvSpPr>
        <p:spPr>
          <a:xfrm>
            <a:off x="815588" y="4805827"/>
            <a:ext cx="1005403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신청내역</a:t>
            </a:r>
          </a:p>
        </p:txBody>
      </p:sp>
      <p:graphicFrame>
        <p:nvGraphicFramePr>
          <p:cNvPr id="73" name="표 5">
            <a:extLst>
              <a:ext uri="{FF2B5EF4-FFF2-40B4-BE49-F238E27FC236}">
                <a16:creationId xmlns:a16="http://schemas.microsoft.com/office/drawing/2014/main" id="{935C5A70-CCCD-4B33-B2AB-AE1BDFEDB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926103"/>
              </p:ext>
            </p:extLst>
          </p:nvPr>
        </p:nvGraphicFramePr>
        <p:xfrm>
          <a:off x="1033670" y="5254524"/>
          <a:ext cx="8002079" cy="719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345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625792">
                  <a:extLst>
                    <a:ext uri="{9D8B030D-6E8A-4147-A177-3AD203B41FA5}">
                      <a16:colId xmlns:a16="http://schemas.microsoft.com/office/drawing/2014/main" val="1239477676"/>
                    </a:ext>
                  </a:extLst>
                </a:gridCol>
                <a:gridCol w="1119657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  <a:gridCol w="1119657">
                  <a:extLst>
                    <a:ext uri="{9D8B030D-6E8A-4147-A177-3AD203B41FA5}">
                      <a16:colId xmlns:a16="http://schemas.microsoft.com/office/drawing/2014/main" val="1443493872"/>
                    </a:ext>
                  </a:extLst>
                </a:gridCol>
                <a:gridCol w="1119657">
                  <a:extLst>
                    <a:ext uri="{9D8B030D-6E8A-4147-A177-3AD203B41FA5}">
                      <a16:colId xmlns:a16="http://schemas.microsoft.com/office/drawing/2014/main" val="166151827"/>
                    </a:ext>
                  </a:extLst>
                </a:gridCol>
                <a:gridCol w="1119657">
                  <a:extLst>
                    <a:ext uri="{9D8B030D-6E8A-4147-A177-3AD203B41FA5}">
                      <a16:colId xmlns:a16="http://schemas.microsoft.com/office/drawing/2014/main" val="939619554"/>
                    </a:ext>
                  </a:extLst>
                </a:gridCol>
                <a:gridCol w="1119657">
                  <a:extLst>
                    <a:ext uri="{9D8B030D-6E8A-4147-A177-3AD203B41FA5}">
                      <a16:colId xmlns:a16="http://schemas.microsoft.com/office/drawing/2014/main" val="3946108705"/>
                    </a:ext>
                  </a:extLst>
                </a:gridCol>
                <a:gridCol w="1119657">
                  <a:extLst>
                    <a:ext uri="{9D8B030D-6E8A-4147-A177-3AD203B41FA5}">
                      <a16:colId xmlns:a16="http://schemas.microsoft.com/office/drawing/2014/main" val="3236732886"/>
                    </a:ext>
                  </a:extLst>
                </a:gridCol>
              </a:tblGrid>
              <a:tr h="2397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신청번호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시설명</a:t>
                      </a:r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이용일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이용시간대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신청일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결제수단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결제금액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신청상태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23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1002</a:t>
                      </a:r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헬스장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18:00~19:00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2025-04-20 18:05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11</a:t>
                      </a:r>
                      <a:r>
                        <a:rPr lang="ko-KR" altLang="en-US" sz="700" dirty="0"/>
                        <a:t>，</a:t>
                      </a:r>
                      <a:r>
                        <a:rPr lang="en-US" altLang="ko-KR" sz="700" dirty="0"/>
                        <a:t>111</a:t>
                      </a:r>
                      <a:r>
                        <a:rPr lang="ko-KR" altLang="en-US" sz="700" dirty="0"/>
                        <a:t>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승인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2397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1001</a:t>
                      </a:r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사우나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11:00~15:00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2025-04-11 08:47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계좌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11</a:t>
                      </a:r>
                      <a:r>
                        <a:rPr lang="ko-KR" altLang="en-US" sz="700" dirty="0"/>
                        <a:t>，</a:t>
                      </a:r>
                      <a:r>
                        <a:rPr lang="en-US" altLang="ko-KR" sz="700" dirty="0"/>
                        <a:t>111</a:t>
                      </a:r>
                      <a:r>
                        <a:rPr lang="ko-KR" altLang="en-US" sz="700" dirty="0"/>
                        <a:t>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</a:p>
                  </a:txBody>
                  <a:tcPr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E0978861-0DB6-4797-8268-45D5C539DF64}"/>
              </a:ext>
            </a:extLst>
          </p:cNvPr>
          <p:cNvSpPr txBox="1"/>
          <p:nvPr/>
        </p:nvSpPr>
        <p:spPr>
          <a:xfrm>
            <a:off x="815588" y="2154645"/>
            <a:ext cx="872355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내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B5140-F1F9-4A98-A912-827E51144726}"/>
              </a:ext>
            </a:extLst>
          </p:cNvPr>
          <p:cNvSpPr txBox="1"/>
          <p:nvPr/>
        </p:nvSpPr>
        <p:spPr>
          <a:xfrm>
            <a:off x="1944217" y="2180883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   </a:t>
            </a:r>
            <a:r>
              <a:rPr lang="ko-KR" altLang="en-US" sz="1100" dirty="0" err="1"/>
              <a:t>름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홍길동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79403A-7F22-4386-8E3B-2F1AA4BC789C}"/>
              </a:ext>
            </a:extLst>
          </p:cNvPr>
          <p:cNvSpPr txBox="1"/>
          <p:nvPr/>
        </p:nvSpPr>
        <p:spPr>
          <a:xfrm>
            <a:off x="1942781" y="2523333"/>
            <a:ext cx="1148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</a:t>
            </a:r>
            <a:r>
              <a:rPr lang="en-US" altLang="ko-KR" sz="1100" dirty="0"/>
              <a:t>: hong1</a:t>
            </a:r>
            <a:endParaRPr lang="ko-KR" altLang="en-US" sz="11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A02E8B-4F17-44FC-B8C3-815B27D1EF52}"/>
              </a:ext>
            </a:extLst>
          </p:cNvPr>
          <p:cNvSpPr txBox="1"/>
          <p:nvPr/>
        </p:nvSpPr>
        <p:spPr>
          <a:xfrm>
            <a:off x="1942781" y="2865783"/>
            <a:ext cx="1699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연락처 </a:t>
            </a:r>
            <a:r>
              <a:rPr lang="en-US" altLang="ko-KR" sz="1100" dirty="0"/>
              <a:t>: 031-1111-2222</a:t>
            </a:r>
            <a:endParaRPr lang="ko-KR" altLang="en-US" sz="11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575F44-B256-4E2F-A91F-90BCBA219F67}"/>
              </a:ext>
            </a:extLst>
          </p:cNvPr>
          <p:cNvSpPr txBox="1"/>
          <p:nvPr/>
        </p:nvSpPr>
        <p:spPr>
          <a:xfrm>
            <a:off x="5795710" y="2860866"/>
            <a:ext cx="1699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휴대폰 </a:t>
            </a:r>
            <a:r>
              <a:rPr lang="en-US" altLang="ko-KR" sz="1100" dirty="0"/>
              <a:t>: 010-1111-2222</a:t>
            </a:r>
            <a:endParaRPr lang="ko-KR" altLang="en-US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3CFC13-896F-4BC9-B61E-CA6CD9ADB213}"/>
              </a:ext>
            </a:extLst>
          </p:cNvPr>
          <p:cNvSpPr txBox="1"/>
          <p:nvPr/>
        </p:nvSpPr>
        <p:spPr>
          <a:xfrm>
            <a:off x="1942781" y="3208233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이메일 </a:t>
            </a:r>
            <a:r>
              <a:rPr lang="en-US" altLang="ko-KR" sz="1100" dirty="0"/>
              <a:t>: hong1@naver.com</a:t>
            </a:r>
            <a:endParaRPr lang="ko-KR" alt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0519FD2-8D89-469E-949F-8E3FBE704312}"/>
              </a:ext>
            </a:extLst>
          </p:cNvPr>
          <p:cNvSpPr txBox="1"/>
          <p:nvPr/>
        </p:nvSpPr>
        <p:spPr>
          <a:xfrm>
            <a:off x="1942781" y="3550682"/>
            <a:ext cx="2271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주   소 </a:t>
            </a:r>
            <a:r>
              <a:rPr lang="en-US" altLang="ko-KR" sz="1100" dirty="0"/>
              <a:t>:  </a:t>
            </a:r>
            <a:r>
              <a:rPr lang="ko-KR" altLang="en-US" sz="1100" dirty="0"/>
              <a:t>○ ○ ○ ○ ○ ○ ○ ○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D1DC2F6-1779-4D27-92BF-D30D205C8401}"/>
              </a:ext>
            </a:extLst>
          </p:cNvPr>
          <p:cNvSpPr txBox="1"/>
          <p:nvPr/>
        </p:nvSpPr>
        <p:spPr>
          <a:xfrm>
            <a:off x="5812320" y="2487007"/>
            <a:ext cx="1385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생   일 </a:t>
            </a:r>
            <a:r>
              <a:rPr lang="en-US" altLang="ko-KR" sz="1100" dirty="0"/>
              <a:t>: 12</a:t>
            </a:r>
            <a:r>
              <a:rPr lang="ko-KR" altLang="en-US" sz="1100" dirty="0"/>
              <a:t>월 </a:t>
            </a:r>
            <a:r>
              <a:rPr lang="en-US" altLang="ko-KR" sz="1100" dirty="0"/>
              <a:t>12</a:t>
            </a:r>
            <a:r>
              <a:rPr lang="ko-KR" altLang="en-US" sz="1100" dirty="0"/>
              <a:t>일</a:t>
            </a:r>
          </a:p>
        </p:txBody>
      </p:sp>
      <p:sp>
        <p:nvSpPr>
          <p:cNvPr id="82" name="Button">
            <a:extLst>
              <a:ext uri="{FF2B5EF4-FFF2-40B4-BE49-F238E27FC236}">
                <a16:creationId xmlns:a16="http://schemas.microsoft.com/office/drawing/2014/main" id="{39FD1BC6-E269-4907-B439-0754408BFFD6}"/>
              </a:ext>
            </a:extLst>
          </p:cNvPr>
          <p:cNvSpPr>
            <a:spLocks/>
          </p:cNvSpPr>
          <p:nvPr/>
        </p:nvSpPr>
        <p:spPr bwMode="auto">
          <a:xfrm>
            <a:off x="2052793" y="4008380"/>
            <a:ext cx="5673092" cy="241995"/>
          </a:xfrm>
          <a:prstGeom prst="roundRect">
            <a:avLst>
              <a:gd name="adj" fmla="val 29768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 정보 수정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오각형 78">
            <a:extLst>
              <a:ext uri="{FF2B5EF4-FFF2-40B4-BE49-F238E27FC236}">
                <a16:creationId xmlns:a16="http://schemas.microsoft.com/office/drawing/2014/main" id="{D05E8941-C5F7-7FAC-1198-8DCFA6C35DEC}"/>
              </a:ext>
            </a:extLst>
          </p:cNvPr>
          <p:cNvSpPr/>
          <p:nvPr/>
        </p:nvSpPr>
        <p:spPr>
          <a:xfrm rot="902109">
            <a:off x="2929582" y="388823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3" name="Button">
            <a:extLst>
              <a:ext uri="{FF2B5EF4-FFF2-40B4-BE49-F238E27FC236}">
                <a16:creationId xmlns:a16="http://schemas.microsoft.com/office/drawing/2014/main" id="{F5DA1026-ACDD-4FA2-A376-2B7B256E264D}"/>
              </a:ext>
            </a:extLst>
          </p:cNvPr>
          <p:cNvSpPr>
            <a:spLocks/>
          </p:cNvSpPr>
          <p:nvPr/>
        </p:nvSpPr>
        <p:spPr bwMode="auto">
          <a:xfrm>
            <a:off x="2052793" y="4365692"/>
            <a:ext cx="5673092" cy="277713"/>
          </a:xfrm>
          <a:prstGeom prst="roundRect">
            <a:avLst>
              <a:gd name="adj" fmla="val 29768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결제 수단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오각형 78">
            <a:extLst>
              <a:ext uri="{FF2B5EF4-FFF2-40B4-BE49-F238E27FC236}">
                <a16:creationId xmlns:a16="http://schemas.microsoft.com/office/drawing/2014/main" id="{36AD3558-C7FF-43D9-84B7-7065E4081DE1}"/>
              </a:ext>
            </a:extLst>
          </p:cNvPr>
          <p:cNvSpPr/>
          <p:nvPr/>
        </p:nvSpPr>
        <p:spPr>
          <a:xfrm rot="902109">
            <a:off x="2929582" y="429119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9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U_MY_01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339109"/>
              </p:ext>
            </p:extLst>
          </p:nvPr>
        </p:nvGraphicFramePr>
        <p:xfrm>
          <a:off x="9622910" y="1461334"/>
          <a:ext cx="2100113" cy="3425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회원 정보 수정 영역 </a:t>
                      </a:r>
                      <a:br>
                        <a:rPr lang="en-US" altLang="ko-KR" sz="900" dirty="0">
                          <a:latin typeface="+mn-ea"/>
                        </a:rPr>
                      </a:br>
                      <a:r>
                        <a:rPr lang="en-US" altLang="ko-KR" sz="900" dirty="0">
                          <a:latin typeface="+mn-ea"/>
                        </a:rPr>
                        <a:t>ID </a:t>
                      </a:r>
                      <a:r>
                        <a:rPr lang="ko-KR" altLang="en-US" sz="900" dirty="0">
                          <a:latin typeface="+mn-ea"/>
                        </a:rPr>
                        <a:t>외 정보 수정이 가능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수정한 회원정보 반영</a:t>
                      </a:r>
                      <a:endParaRPr lang="en-US" altLang="ko-KR" sz="900" dirty="0">
                        <a:latin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 err="1">
                          <a:latin typeface="+mn-ea"/>
                        </a:rPr>
                        <a:t>필수입력사항</a:t>
                      </a:r>
                      <a:r>
                        <a:rPr lang="ko-KR" altLang="en-US" sz="900" dirty="0">
                          <a:latin typeface="+mn-ea"/>
                        </a:rPr>
                        <a:t> </a:t>
                      </a:r>
                      <a:r>
                        <a:rPr lang="ko-KR" altLang="en-US" sz="900" dirty="0" err="1">
                          <a:latin typeface="+mn-ea"/>
                        </a:rPr>
                        <a:t>미입력했을</a:t>
                      </a:r>
                      <a:r>
                        <a:rPr lang="ko-KR" altLang="en-US" sz="900" dirty="0">
                          <a:latin typeface="+mn-ea"/>
                        </a:rPr>
                        <a:t> 경우 </a:t>
                      </a:r>
                      <a:r>
                        <a:rPr lang="en-US" altLang="ko-KR" sz="900" dirty="0">
                          <a:latin typeface="+mn-ea"/>
                        </a:rPr>
                        <a:t>ALERT </a:t>
                      </a:r>
                      <a:r>
                        <a:rPr lang="ko-KR" altLang="en-US" sz="900" dirty="0">
                          <a:latin typeface="+mn-ea"/>
                        </a:rPr>
                        <a:t>노출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31" name="Button">
            <a:extLst>
              <a:ext uri="{FF2B5EF4-FFF2-40B4-BE49-F238E27FC236}">
                <a16:creationId xmlns:a16="http://schemas.microsoft.com/office/drawing/2014/main" id="{ABED7AF6-369F-4E11-B581-7166A46B4AD2}"/>
              </a:ext>
            </a:extLst>
          </p:cNvPr>
          <p:cNvSpPr>
            <a:spLocks/>
          </p:cNvSpPr>
          <p:nvPr/>
        </p:nvSpPr>
        <p:spPr bwMode="auto">
          <a:xfrm>
            <a:off x="2101571" y="5794254"/>
            <a:ext cx="5564652" cy="401523"/>
          </a:xfrm>
          <a:prstGeom prst="roundRect">
            <a:avLst>
              <a:gd name="adj" fmla="val 27422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완료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031214-3FB2-4925-B9FC-1048C08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459" y="2128286"/>
            <a:ext cx="4688785" cy="307043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9C66D6-BFD4-4DC5-B74E-899D7B38C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9F2A74-3256-446B-9A17-54AFA9212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홈 </a:t>
            </a:r>
            <a:r>
              <a:rPr lang="en-US" altLang="ko-KR" dirty="0"/>
              <a:t>&gt; </a:t>
            </a: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회원정보수정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8C45A-32F2-4DD3-9C30-61A691777932}"/>
              </a:ext>
            </a:extLst>
          </p:cNvPr>
          <p:cNvSpPr/>
          <p:nvPr/>
        </p:nvSpPr>
        <p:spPr>
          <a:xfrm>
            <a:off x="431538" y="2051952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E9EEAE-B6DE-4285-9C2D-6911648D2FF7}"/>
              </a:ext>
            </a:extLst>
          </p:cNvPr>
          <p:cNvSpPr txBox="1"/>
          <p:nvPr/>
        </p:nvSpPr>
        <p:spPr>
          <a:xfrm>
            <a:off x="468977" y="1685175"/>
            <a:ext cx="1210588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마이페이지</a:t>
            </a:r>
          </a:p>
        </p:txBody>
      </p:sp>
      <p:sp>
        <p:nvSpPr>
          <p:cNvPr id="45" name="오각형 78">
            <a:extLst>
              <a:ext uri="{FF2B5EF4-FFF2-40B4-BE49-F238E27FC236}">
                <a16:creationId xmlns:a16="http://schemas.microsoft.com/office/drawing/2014/main" id="{338AE57C-47C7-4B26-9F88-E4E0C9A45295}"/>
              </a:ext>
            </a:extLst>
          </p:cNvPr>
          <p:cNvSpPr/>
          <p:nvPr/>
        </p:nvSpPr>
        <p:spPr>
          <a:xfrm rot="902109">
            <a:off x="2826228" y="575333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6" name="순서도: 판단 45">
            <a:extLst>
              <a:ext uri="{FF2B5EF4-FFF2-40B4-BE49-F238E27FC236}">
                <a16:creationId xmlns:a16="http://schemas.microsoft.com/office/drawing/2014/main" id="{DAADFB9B-2267-4807-90D1-CDEB82B414D4}"/>
              </a:ext>
            </a:extLst>
          </p:cNvPr>
          <p:cNvSpPr/>
          <p:nvPr/>
        </p:nvSpPr>
        <p:spPr>
          <a:xfrm>
            <a:off x="1254534" y="3191402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505018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8C1CA1-B30B-442D-88A9-1D2CFBBC038E}"/>
              </a:ext>
            </a:extLst>
          </p:cNvPr>
          <p:cNvSpPr/>
          <p:nvPr/>
        </p:nvSpPr>
        <p:spPr>
          <a:xfrm>
            <a:off x="2900712" y="2182183"/>
            <a:ext cx="2078653" cy="3710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◎ 계좌</a:t>
            </a:r>
            <a:r>
              <a: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	 </a:t>
            </a:r>
            <a:r>
              <a:rPr lang="ko-KR" altLang="en-US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○ 카드</a:t>
            </a:r>
            <a:endParaRPr lang="en-US" altLang="ko-KR" sz="16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U_MY_02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결제수단 설정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상단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마이페이지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결제수단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11704"/>
              </p:ext>
            </p:extLst>
          </p:nvPr>
        </p:nvGraphicFramePr>
        <p:xfrm>
          <a:off x="9622910" y="1718509"/>
          <a:ext cx="2100113" cy="3686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836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95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/>
                        <a:t>결제수단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라디오 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화면에서 사용자의 주요결제가 지정됨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631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계정에 등록된 계정 데이터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맨 첫 줄은 대표계좌부터 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 외에는 생성일 기준으로 순서대로 나열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라디오버튼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기본값은 대표계좌로 선택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버튼 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74890"/>
                  </a:ext>
                </a:extLst>
              </a:tr>
              <a:tr h="520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은행 연계와 무관하게 사용자가 임의로 계좌정보 입력해도 계좌정보 생성되도록 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25407D-CE5D-40E1-BB47-88BF43E709D7}"/>
              </a:ext>
            </a:extLst>
          </p:cNvPr>
          <p:cNvGrpSpPr/>
          <p:nvPr/>
        </p:nvGrpSpPr>
        <p:grpSpPr>
          <a:xfrm>
            <a:off x="3251932" y="3516514"/>
            <a:ext cx="3761296" cy="394500"/>
            <a:chOff x="3182161" y="2682317"/>
            <a:chExt cx="3761296" cy="3945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0F598C4-E517-40CB-A1EE-558635547578}"/>
                </a:ext>
              </a:extLst>
            </p:cNvPr>
            <p:cNvSpPr/>
            <p:nvPr/>
          </p:nvSpPr>
          <p:spPr>
            <a:xfrm>
              <a:off x="4864804" y="2705771"/>
              <a:ext cx="2078653" cy="3710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신한은행 </a:t>
              </a:r>
              <a:endPara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  <a:p>
              <a:r>
                <a: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123 - **** -****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E859A54-1E0E-4788-8D4E-952463E852B2}"/>
                </a:ext>
              </a:extLst>
            </p:cNvPr>
            <p:cNvSpPr/>
            <p:nvPr/>
          </p:nvSpPr>
          <p:spPr>
            <a:xfrm>
              <a:off x="3182161" y="2682317"/>
              <a:ext cx="373865" cy="3710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◎</a:t>
              </a:r>
              <a:endPara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E4C08A5-C695-4D16-BC9B-F561B8971D8C}"/>
              </a:ext>
            </a:extLst>
          </p:cNvPr>
          <p:cNvGrpSpPr/>
          <p:nvPr/>
        </p:nvGrpSpPr>
        <p:grpSpPr>
          <a:xfrm>
            <a:off x="3263081" y="4554090"/>
            <a:ext cx="3761296" cy="406180"/>
            <a:chOff x="3182161" y="3508022"/>
            <a:chExt cx="3761296" cy="4061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367071A-C7FB-4895-AE3D-E7A43E1E7783}"/>
                </a:ext>
              </a:extLst>
            </p:cNvPr>
            <p:cNvSpPr/>
            <p:nvPr/>
          </p:nvSpPr>
          <p:spPr>
            <a:xfrm>
              <a:off x="4864804" y="3543156"/>
              <a:ext cx="2078653" cy="3710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하나은행 </a:t>
              </a:r>
              <a:endPara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  <a:p>
              <a:r>
                <a: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3412 - **** -****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1CCE812-D5F1-4550-9DBA-834C2CF512DE}"/>
                </a:ext>
              </a:extLst>
            </p:cNvPr>
            <p:cNvSpPr/>
            <p:nvPr/>
          </p:nvSpPr>
          <p:spPr>
            <a:xfrm>
              <a:off x="3182161" y="3508022"/>
              <a:ext cx="373865" cy="3710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○</a:t>
              </a:r>
              <a:endPara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4CACD67-28E5-41FC-BD2D-3F1959ECC869}"/>
              </a:ext>
            </a:extLst>
          </p:cNvPr>
          <p:cNvSpPr/>
          <p:nvPr/>
        </p:nvSpPr>
        <p:spPr>
          <a:xfrm>
            <a:off x="431538" y="2051952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C3D906-E135-4C4B-841B-97A81A9F1D70}"/>
              </a:ext>
            </a:extLst>
          </p:cNvPr>
          <p:cNvSpPr txBox="1"/>
          <p:nvPr/>
        </p:nvSpPr>
        <p:spPr>
          <a:xfrm>
            <a:off x="468977" y="1685175"/>
            <a:ext cx="1210588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마이페이지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3065DE-4A1F-4789-9095-81E26AD48709}"/>
              </a:ext>
            </a:extLst>
          </p:cNvPr>
          <p:cNvSpPr/>
          <p:nvPr/>
        </p:nvSpPr>
        <p:spPr>
          <a:xfrm>
            <a:off x="490661" y="3185325"/>
            <a:ext cx="1839159" cy="34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대표계좌 선택</a:t>
            </a:r>
            <a:endParaRPr lang="en-US" altLang="ko-KR" sz="1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은행 계좌 - 무료 사업개 아이콘">
            <a:extLst>
              <a:ext uri="{FF2B5EF4-FFF2-40B4-BE49-F238E27FC236}">
                <a16:creationId xmlns:a16="http://schemas.microsoft.com/office/drawing/2014/main" id="{526E2CF8-1D61-4E3B-B2C8-F347B78C3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7267" r="4039" b="7267"/>
          <a:stretch/>
        </p:blipFill>
        <p:spPr bwMode="auto">
          <a:xfrm>
            <a:off x="3759449" y="3253415"/>
            <a:ext cx="886908" cy="8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은행 계좌 - 무료 사업개 아이콘">
            <a:extLst>
              <a:ext uri="{FF2B5EF4-FFF2-40B4-BE49-F238E27FC236}">
                <a16:creationId xmlns:a16="http://schemas.microsoft.com/office/drawing/2014/main" id="{72D7E651-993D-441E-BA3D-9CF0E3F01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7267" r="4039" b="7267"/>
          <a:stretch/>
        </p:blipFill>
        <p:spPr bwMode="auto">
          <a:xfrm>
            <a:off x="3759449" y="4368091"/>
            <a:ext cx="886908" cy="8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오각형 78">
            <a:extLst>
              <a:ext uri="{FF2B5EF4-FFF2-40B4-BE49-F238E27FC236}">
                <a16:creationId xmlns:a16="http://schemas.microsoft.com/office/drawing/2014/main" id="{A100405C-01F6-4E06-BF91-D53534C18A62}"/>
              </a:ext>
            </a:extLst>
          </p:cNvPr>
          <p:cNvSpPr/>
          <p:nvPr/>
        </p:nvSpPr>
        <p:spPr>
          <a:xfrm rot="902109">
            <a:off x="2572229" y="213358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10EABF17-9FCA-459F-A0C8-2A79541C54B3}"/>
              </a:ext>
            </a:extLst>
          </p:cNvPr>
          <p:cNvSpPr/>
          <p:nvPr/>
        </p:nvSpPr>
        <p:spPr>
          <a:xfrm>
            <a:off x="77985" y="2149727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37" name="순서도: 판단 36">
            <a:extLst>
              <a:ext uri="{FF2B5EF4-FFF2-40B4-BE49-F238E27FC236}">
                <a16:creationId xmlns:a16="http://schemas.microsoft.com/office/drawing/2014/main" id="{3A543CB0-5DB0-461E-9E53-736B9C7B9E0F}"/>
              </a:ext>
            </a:extLst>
          </p:cNvPr>
          <p:cNvSpPr/>
          <p:nvPr/>
        </p:nvSpPr>
        <p:spPr>
          <a:xfrm>
            <a:off x="77985" y="3169239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/>
              <a:t>E2</a:t>
            </a:r>
            <a:endParaRPr lang="ko-KR" altLang="en-US" sz="900" b="1" dirty="0"/>
          </a:p>
        </p:txBody>
      </p:sp>
      <p:sp>
        <p:nvSpPr>
          <p:cNvPr id="38" name="오각형 78">
            <a:extLst>
              <a:ext uri="{FF2B5EF4-FFF2-40B4-BE49-F238E27FC236}">
                <a16:creationId xmlns:a16="http://schemas.microsoft.com/office/drawing/2014/main" id="{3E72D878-CF48-4D3A-877E-EC809DB94D56}"/>
              </a:ext>
            </a:extLst>
          </p:cNvPr>
          <p:cNvSpPr/>
          <p:nvPr/>
        </p:nvSpPr>
        <p:spPr>
          <a:xfrm rot="902109">
            <a:off x="2821392" y="353301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2FB4A8-7A8E-45BC-B045-2BC662E5ADD5}"/>
              </a:ext>
            </a:extLst>
          </p:cNvPr>
          <p:cNvSpPr/>
          <p:nvPr/>
        </p:nvSpPr>
        <p:spPr>
          <a:xfrm>
            <a:off x="490662" y="2204486"/>
            <a:ext cx="1767016" cy="34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주요결제 수단</a:t>
            </a:r>
            <a:endParaRPr lang="en-US" altLang="ko-KR" sz="1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AE968C7-E675-4796-801E-DE2568D03739}"/>
              </a:ext>
            </a:extLst>
          </p:cNvPr>
          <p:cNvSpPr/>
          <p:nvPr/>
        </p:nvSpPr>
        <p:spPr>
          <a:xfrm>
            <a:off x="336000" y="1178998"/>
            <a:ext cx="9142433" cy="19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389" tIns="43194" rIns="86389" bIns="431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34" dirty="0"/>
              <a:t>Header</a:t>
            </a:r>
            <a:endParaRPr lang="ko-KR" altLang="en-US" sz="1134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74F43A0-28E6-4F10-BF23-100CE37416E8}"/>
              </a:ext>
            </a:extLst>
          </p:cNvPr>
          <p:cNvSpPr/>
          <p:nvPr/>
        </p:nvSpPr>
        <p:spPr>
          <a:xfrm>
            <a:off x="336000" y="6167348"/>
            <a:ext cx="9142433" cy="19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389" tIns="43194" rIns="86389" bIns="431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34" dirty="0"/>
              <a:t>next</a:t>
            </a:r>
            <a:endParaRPr lang="ko-KR" altLang="en-US" sz="1134" dirty="0"/>
          </a:p>
        </p:txBody>
      </p:sp>
      <p:grpSp>
        <p:nvGrpSpPr>
          <p:cNvPr id="48" name="Select">
            <a:extLst>
              <a:ext uri="{FF2B5EF4-FFF2-40B4-BE49-F238E27FC236}">
                <a16:creationId xmlns:a16="http://schemas.microsoft.com/office/drawing/2014/main" id="{540C5F67-E4EE-4621-BA7C-29EB94AD1CC9}"/>
              </a:ext>
            </a:extLst>
          </p:cNvPr>
          <p:cNvGrpSpPr/>
          <p:nvPr/>
        </p:nvGrpSpPr>
        <p:grpSpPr>
          <a:xfrm>
            <a:off x="9179481" y="1386326"/>
            <a:ext cx="291680" cy="4781022"/>
            <a:chOff x="2985207" y="1261241"/>
            <a:chExt cx="102511" cy="849499"/>
          </a:xfrm>
        </p:grpSpPr>
        <p:sp>
          <p:nvSpPr>
            <p:cNvPr id="49" name="Box">
              <a:extLst>
                <a:ext uri="{FF2B5EF4-FFF2-40B4-BE49-F238E27FC236}">
                  <a16:creationId xmlns:a16="http://schemas.microsoft.com/office/drawing/2014/main" id="{11AC5564-1223-442D-A429-F94404D17E2D}"/>
                </a:ext>
              </a:extLst>
            </p:cNvPr>
            <p:cNvSpPr/>
            <p:nvPr/>
          </p:nvSpPr>
          <p:spPr>
            <a:xfrm>
              <a:off x="2985207" y="1261241"/>
              <a:ext cx="102511" cy="849499"/>
            </a:xfrm>
            <a:prstGeom prst="roundRect">
              <a:avLst>
                <a:gd name="adj" fmla="val 2789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0584" tIns="64008" rIns="274320" bIns="640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800" b="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Scroll 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ADC89EBE-2EB4-460E-B003-C4ACF940424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5400000">
              <a:off x="2850966" y="1492324"/>
              <a:ext cx="369888" cy="564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510F6844-A36B-404D-87B0-1CDD35B1868D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rot="10800000" flipH="1">
              <a:off x="3019482" y="1286427"/>
              <a:ext cx="32845" cy="1856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608B914E-6D60-4083-BA97-4F7EF76FA2DB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017840" y="2071486"/>
              <a:ext cx="36128" cy="20422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3" name="Separator">
              <a:extLst>
                <a:ext uri="{FF2B5EF4-FFF2-40B4-BE49-F238E27FC236}">
                  <a16:creationId xmlns:a16="http://schemas.microsoft.com/office/drawing/2014/main" id="{92AD8D5D-0F32-4132-9164-F965AB2DF14F}"/>
                </a:ext>
              </a:extLst>
            </p:cNvPr>
            <p:cNvCxnSpPr/>
            <p:nvPr/>
          </p:nvCxnSpPr>
          <p:spPr>
            <a:xfrm>
              <a:off x="2985207" y="1261241"/>
              <a:ext cx="0" cy="84949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4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B22AB51-F353-49FE-BB90-8716A83EFE42}"/>
              </a:ext>
            </a:extLst>
          </p:cNvPr>
          <p:cNvSpPr/>
          <p:nvPr/>
        </p:nvSpPr>
        <p:spPr>
          <a:xfrm>
            <a:off x="336000" y="1178998"/>
            <a:ext cx="9142433" cy="19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389" tIns="43194" rIns="86389" bIns="431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34" dirty="0"/>
              <a:t>before</a:t>
            </a:r>
            <a:endParaRPr lang="ko-KR" altLang="en-US" sz="1134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03D9BF1-A268-41D5-81A8-DD2762865E49}"/>
              </a:ext>
            </a:extLst>
          </p:cNvPr>
          <p:cNvSpPr/>
          <p:nvPr/>
        </p:nvSpPr>
        <p:spPr>
          <a:xfrm>
            <a:off x="336000" y="6167348"/>
            <a:ext cx="9142433" cy="19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389" tIns="43194" rIns="86389" bIns="431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34" dirty="0" err="1"/>
              <a:t>Fotter</a:t>
            </a:r>
            <a:endParaRPr lang="ko-KR" altLang="en-US" sz="1134" dirty="0"/>
          </a:p>
        </p:txBody>
      </p:sp>
      <p:sp>
        <p:nvSpPr>
          <p:cNvPr id="43" name="Button">
            <a:extLst>
              <a:ext uri="{FF2B5EF4-FFF2-40B4-BE49-F238E27FC236}">
                <a16:creationId xmlns:a16="http://schemas.microsoft.com/office/drawing/2014/main" id="{F3533598-B811-4038-A321-93D3BCCE02B6}"/>
              </a:ext>
            </a:extLst>
          </p:cNvPr>
          <p:cNvSpPr>
            <a:spLocks/>
          </p:cNvSpPr>
          <p:nvPr/>
        </p:nvSpPr>
        <p:spPr bwMode="auto">
          <a:xfrm>
            <a:off x="1054097" y="4080083"/>
            <a:ext cx="3594569" cy="375280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계좌 추가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Button">
            <a:extLst>
              <a:ext uri="{FF2B5EF4-FFF2-40B4-BE49-F238E27FC236}">
                <a16:creationId xmlns:a16="http://schemas.microsoft.com/office/drawing/2014/main" id="{CA433A4B-85B4-48B3-B7A2-3A8F4277A9FD}"/>
              </a:ext>
            </a:extLst>
          </p:cNvPr>
          <p:cNvSpPr>
            <a:spLocks/>
          </p:cNvSpPr>
          <p:nvPr/>
        </p:nvSpPr>
        <p:spPr bwMode="auto">
          <a:xfrm>
            <a:off x="5079469" y="4064683"/>
            <a:ext cx="3594569" cy="375280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카드 </a:t>
            </a:r>
            <a:r>
              <a:rPr lang="ko-KR" alt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추가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5A176AEC-8494-4E0F-934F-21B7C6DD8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562495"/>
              </p:ext>
            </p:extLst>
          </p:nvPr>
        </p:nvGraphicFramePr>
        <p:xfrm>
          <a:off x="9622910" y="1572853"/>
          <a:ext cx="2100113" cy="375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78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17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계정에 등록된 계정 데이터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맨 첫 줄은 대표카드부터 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 외에는 생성일 기준으로 순서대로 나열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라디오버튼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기본값은 대표카드로 선택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58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버튼 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카드사 연계와 무관하게 사용자가 임의로 계좌정보 입력해도 카드 정보 생성되도록 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74890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U_MY_02, U_MY_PUA, U_MY_PUC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결제수단 설정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하단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마이페이지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결제수단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FB00A2-E852-4BC6-B7D7-ED7B70D9DB74}"/>
              </a:ext>
            </a:extLst>
          </p:cNvPr>
          <p:cNvGrpSpPr/>
          <p:nvPr/>
        </p:nvGrpSpPr>
        <p:grpSpPr>
          <a:xfrm>
            <a:off x="3171012" y="1792917"/>
            <a:ext cx="3772445" cy="1626597"/>
            <a:chOff x="3171012" y="2724251"/>
            <a:chExt cx="3772445" cy="162659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25407D-CE5D-40E1-BB47-88BF43E709D7}"/>
                </a:ext>
              </a:extLst>
            </p:cNvPr>
            <p:cNvGrpSpPr/>
            <p:nvPr/>
          </p:nvGrpSpPr>
          <p:grpSpPr>
            <a:xfrm>
              <a:off x="3171012" y="2724251"/>
              <a:ext cx="3761296" cy="577341"/>
              <a:chOff x="3182161" y="2601585"/>
              <a:chExt cx="3761296" cy="577341"/>
            </a:xfrm>
          </p:grpSpPr>
          <p:pic>
            <p:nvPicPr>
              <p:cNvPr id="1026" name="Picture 2" descr="신용 카드 - 무료 비즈니스 및 금융개 아이콘">
                <a:extLst>
                  <a:ext uri="{FF2B5EF4-FFF2-40B4-BE49-F238E27FC236}">
                    <a16:creationId xmlns:a16="http://schemas.microsoft.com/office/drawing/2014/main" id="{F8D68666-36CA-43F5-A09A-9ABECF1590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1" b="18973"/>
              <a:stretch/>
            </p:blipFill>
            <p:spPr bwMode="auto">
              <a:xfrm>
                <a:off x="3673195" y="2601585"/>
                <a:ext cx="927816" cy="577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0F598C4-E517-40CB-A1EE-558635547578}"/>
                  </a:ext>
                </a:extLst>
              </p:cNvPr>
              <p:cNvSpPr/>
              <p:nvPr/>
            </p:nvSpPr>
            <p:spPr>
              <a:xfrm>
                <a:off x="4864804" y="2705771"/>
                <a:ext cx="2078653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신한카드 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  <a:p>
                <a:r>
                  <a:rPr lang="en-US" altLang="ko-KR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1234 - **** -****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E859A54-1E0E-4788-8D4E-952463E852B2}"/>
                  </a:ext>
                </a:extLst>
              </p:cNvPr>
              <p:cNvSpPr/>
              <p:nvPr/>
            </p:nvSpPr>
            <p:spPr>
              <a:xfrm>
                <a:off x="3182161" y="2682317"/>
                <a:ext cx="373865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◎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4C08A5-C695-4D16-BC9B-F561B8971D8C}"/>
                </a:ext>
              </a:extLst>
            </p:cNvPr>
            <p:cNvGrpSpPr/>
            <p:nvPr/>
          </p:nvGrpSpPr>
          <p:grpSpPr>
            <a:xfrm>
              <a:off x="3182161" y="3773507"/>
              <a:ext cx="3761296" cy="577341"/>
              <a:chOff x="3182161" y="3438970"/>
              <a:chExt cx="3761296" cy="577341"/>
            </a:xfrm>
          </p:grpSpPr>
          <p:pic>
            <p:nvPicPr>
              <p:cNvPr id="72" name="Picture 2" descr="신용 카드 - 무료 비즈니스 및 금융개 아이콘">
                <a:extLst>
                  <a:ext uri="{FF2B5EF4-FFF2-40B4-BE49-F238E27FC236}">
                    <a16:creationId xmlns:a16="http://schemas.microsoft.com/office/drawing/2014/main" id="{4B1AA8AE-DC31-47A9-8EC1-454C02B9B4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1" b="18973"/>
              <a:stretch/>
            </p:blipFill>
            <p:spPr bwMode="auto">
              <a:xfrm>
                <a:off x="3673195" y="3438970"/>
                <a:ext cx="927816" cy="577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67071A-C7FB-4895-AE3D-E7A43E1E7783}"/>
                  </a:ext>
                </a:extLst>
              </p:cNvPr>
              <p:cNvSpPr/>
              <p:nvPr/>
            </p:nvSpPr>
            <p:spPr>
              <a:xfrm>
                <a:off x="4864804" y="3543156"/>
                <a:ext cx="2078653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하나카드 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  <a:p>
                <a:r>
                  <a:rPr lang="en-US" altLang="ko-KR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3412 - **** -****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D1CCE812-D5F1-4550-9DBA-834C2CF512DE}"/>
                  </a:ext>
                </a:extLst>
              </p:cNvPr>
              <p:cNvSpPr/>
              <p:nvPr/>
            </p:nvSpPr>
            <p:spPr>
              <a:xfrm>
                <a:off x="3182161" y="3508022"/>
                <a:ext cx="373865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○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4B4181A-9588-44BB-AE41-E10841A7A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465" y="4644059"/>
            <a:ext cx="2659604" cy="18950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6420B805-CCAC-4359-A0E0-DAF14BE55F27}"/>
              </a:ext>
            </a:extLst>
          </p:cNvPr>
          <p:cNvSpPr/>
          <p:nvPr/>
        </p:nvSpPr>
        <p:spPr>
          <a:xfrm>
            <a:off x="77985" y="1809594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  <p:sp>
        <p:nvSpPr>
          <p:cNvPr id="98" name="오각형 78">
            <a:extLst>
              <a:ext uri="{FF2B5EF4-FFF2-40B4-BE49-F238E27FC236}">
                <a16:creationId xmlns:a16="http://schemas.microsoft.com/office/drawing/2014/main" id="{4B2B5A35-87A0-4408-B818-4047AB42E51C}"/>
              </a:ext>
            </a:extLst>
          </p:cNvPr>
          <p:cNvSpPr/>
          <p:nvPr/>
        </p:nvSpPr>
        <p:spPr>
          <a:xfrm rot="902109">
            <a:off x="2740472" y="189015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9" name="오각형 78">
            <a:extLst>
              <a:ext uri="{FF2B5EF4-FFF2-40B4-BE49-F238E27FC236}">
                <a16:creationId xmlns:a16="http://schemas.microsoft.com/office/drawing/2014/main" id="{A1943998-DDC1-4201-AF38-38B1F3D22663}"/>
              </a:ext>
            </a:extLst>
          </p:cNvPr>
          <p:cNvSpPr/>
          <p:nvPr/>
        </p:nvSpPr>
        <p:spPr>
          <a:xfrm rot="902109">
            <a:off x="678893" y="398883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02" name="순서도: 판단 101">
            <a:extLst>
              <a:ext uri="{FF2B5EF4-FFF2-40B4-BE49-F238E27FC236}">
                <a16:creationId xmlns:a16="http://schemas.microsoft.com/office/drawing/2014/main" id="{9A56CCB2-7EE4-4A72-A582-CA22694AFE78}"/>
              </a:ext>
            </a:extLst>
          </p:cNvPr>
          <p:cNvSpPr/>
          <p:nvPr/>
        </p:nvSpPr>
        <p:spPr>
          <a:xfrm>
            <a:off x="997943" y="4917204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E4</a:t>
            </a:r>
            <a:endParaRPr lang="ko-KR" altLang="en-US" sz="9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398CCE4-6D68-4E62-AF33-E316497A27F5}"/>
              </a:ext>
            </a:extLst>
          </p:cNvPr>
          <p:cNvSpPr/>
          <p:nvPr/>
        </p:nvSpPr>
        <p:spPr>
          <a:xfrm>
            <a:off x="490661" y="1825680"/>
            <a:ext cx="1839159" cy="347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대표카드 선택</a:t>
            </a:r>
            <a:endParaRPr lang="en-US" altLang="ko-KR" sz="1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6205E6E-1891-4045-B094-B78DBCECC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0508" y="4644059"/>
            <a:ext cx="1903548" cy="19982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7" name="Select">
            <a:extLst>
              <a:ext uri="{FF2B5EF4-FFF2-40B4-BE49-F238E27FC236}">
                <a16:creationId xmlns:a16="http://schemas.microsoft.com/office/drawing/2014/main" id="{5A162AE8-CF09-41A8-B62C-6432783947DA}"/>
              </a:ext>
            </a:extLst>
          </p:cNvPr>
          <p:cNvGrpSpPr/>
          <p:nvPr/>
        </p:nvGrpSpPr>
        <p:grpSpPr>
          <a:xfrm>
            <a:off x="9179481" y="1386326"/>
            <a:ext cx="291680" cy="4781022"/>
            <a:chOff x="2985207" y="1261241"/>
            <a:chExt cx="102511" cy="849499"/>
          </a:xfrm>
        </p:grpSpPr>
        <p:sp>
          <p:nvSpPr>
            <p:cNvPr id="58" name="Box">
              <a:extLst>
                <a:ext uri="{FF2B5EF4-FFF2-40B4-BE49-F238E27FC236}">
                  <a16:creationId xmlns:a16="http://schemas.microsoft.com/office/drawing/2014/main" id="{AE6B276E-62CE-49CF-BC75-CBBE532F5A0F}"/>
                </a:ext>
              </a:extLst>
            </p:cNvPr>
            <p:cNvSpPr/>
            <p:nvPr/>
          </p:nvSpPr>
          <p:spPr>
            <a:xfrm>
              <a:off x="2985207" y="1261241"/>
              <a:ext cx="102511" cy="849499"/>
            </a:xfrm>
            <a:prstGeom prst="roundRect">
              <a:avLst>
                <a:gd name="adj" fmla="val 2789"/>
              </a:avLst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0584" tIns="64008" rIns="274320" bIns="640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en-US" altLang="ko-KR" sz="800" b="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9" name="Scroll Thumb" descr="&lt;SmartSettings&gt;&lt;SmartResize anchorLeft=&quot;Absolute&quot; anchorTop=&quot;Absolute&quot; anchorRight=&quot;Absolute&quot; anchorBottom=&quot;Relative&quot; /&gt;&lt;/SmartSettings&gt;">
              <a:extLst>
                <a:ext uri="{FF2B5EF4-FFF2-40B4-BE49-F238E27FC236}">
                  <a16:creationId xmlns:a16="http://schemas.microsoft.com/office/drawing/2014/main" id="{0F6D690D-E93E-49B7-B3DF-D3D4198CBD1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5400000">
              <a:off x="2850966" y="1810500"/>
              <a:ext cx="369888" cy="564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Chevron" descr="&lt;SmartSettings&gt;&lt;SmartResize anchorLeft=&quot;Non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74AD093C-DD29-4053-AF70-65724CD0954E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rot="10800000" flipH="1">
              <a:off x="3019482" y="1286427"/>
              <a:ext cx="32845" cy="1856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hevron" descr="&lt;SmartSettings&gt;&lt;SmartResize anchorLeft=&quot;Non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79339CD-D84E-4EA0-A3D8-BA5D4D578623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017840" y="2071486"/>
              <a:ext cx="36128" cy="20422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2" name="Separator">
              <a:extLst>
                <a:ext uri="{FF2B5EF4-FFF2-40B4-BE49-F238E27FC236}">
                  <a16:creationId xmlns:a16="http://schemas.microsoft.com/office/drawing/2014/main" id="{142EF3B0-7D5E-431F-9264-AE82A280A4DE}"/>
                </a:ext>
              </a:extLst>
            </p:cNvPr>
            <p:cNvCxnSpPr/>
            <p:nvPr/>
          </p:nvCxnSpPr>
          <p:spPr>
            <a:xfrm>
              <a:off x="2985207" y="1261241"/>
              <a:ext cx="0" cy="849499"/>
            </a:xfrm>
            <a:prstGeom prst="line">
              <a:avLst/>
            </a:prstGeom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609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4316"/>
            <a:ext cx="10515600" cy="65588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시설예약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280C6B5F-9307-4F7C-92AD-C53E1D76E261}"/>
              </a:ext>
            </a:extLst>
          </p:cNvPr>
          <p:cNvSpPr/>
          <p:nvPr/>
        </p:nvSpPr>
        <p:spPr>
          <a:xfrm>
            <a:off x="4514984" y="933124"/>
            <a:ext cx="1678076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 화면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기준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76B030-E9C6-4EEC-8A3F-40267B58475B}"/>
              </a:ext>
            </a:extLst>
          </p:cNvPr>
          <p:cNvCxnSpPr>
            <a:cxnSpLocks/>
            <a:stCxn id="46" idx="4"/>
            <a:endCxn id="11" idx="0"/>
          </p:cNvCxnSpPr>
          <p:nvPr/>
        </p:nvCxnSpPr>
        <p:spPr>
          <a:xfrm>
            <a:off x="5354010" y="4026285"/>
            <a:ext cx="0" cy="34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4637F-CDCB-42C7-9FED-3D7CC28B6A74}"/>
              </a:ext>
            </a:extLst>
          </p:cNvPr>
          <p:cNvSpPr txBox="1"/>
          <p:nvPr/>
        </p:nvSpPr>
        <p:spPr>
          <a:xfrm>
            <a:off x="5437982" y="4937352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No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E4A06A52-B0CA-4639-BADF-EA177F2A4FA0}"/>
              </a:ext>
            </a:extLst>
          </p:cNvPr>
          <p:cNvSpPr/>
          <p:nvPr/>
        </p:nvSpPr>
        <p:spPr>
          <a:xfrm>
            <a:off x="4514972" y="4369038"/>
            <a:ext cx="1678076" cy="53586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신청일 중복 여부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0C64A2-AF74-4817-B0B2-1B3CE36360F4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5354022" y="1390324"/>
            <a:ext cx="0" cy="27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71">
            <a:extLst>
              <a:ext uri="{FF2B5EF4-FFF2-40B4-BE49-F238E27FC236}">
                <a16:creationId xmlns:a16="http://schemas.microsoft.com/office/drawing/2014/main" id="{CC4C1881-900B-4826-A585-A32003E2FAB9}"/>
              </a:ext>
            </a:extLst>
          </p:cNvPr>
          <p:cNvSpPr/>
          <p:nvPr/>
        </p:nvSpPr>
        <p:spPr>
          <a:xfrm>
            <a:off x="4514972" y="5932631"/>
            <a:ext cx="1678076" cy="3778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C6E849-622A-423C-8365-03B007BF7BFB}"/>
              </a:ext>
            </a:extLst>
          </p:cNvPr>
          <p:cNvCxnSpPr>
            <a:cxnSpLocks/>
            <a:stCxn id="11" idx="2"/>
            <a:endCxn id="62" idx="0"/>
          </p:cNvCxnSpPr>
          <p:nvPr/>
        </p:nvCxnSpPr>
        <p:spPr>
          <a:xfrm>
            <a:off x="5354010" y="4904907"/>
            <a:ext cx="12" cy="31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594C8A-6D51-4827-9A70-0D1D7DAAC2AD}"/>
              </a:ext>
            </a:extLst>
          </p:cNvPr>
          <p:cNvSpPr txBox="1"/>
          <p:nvPr/>
        </p:nvSpPr>
        <p:spPr>
          <a:xfrm>
            <a:off x="5994938" y="436129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Yes (</a:t>
            </a:r>
            <a:r>
              <a:rPr lang="ko-KR" altLang="en-US" sz="1100" dirty="0">
                <a:solidFill>
                  <a:schemeClr val="accent1"/>
                </a:solidFill>
              </a:rPr>
              <a:t>재입력</a:t>
            </a:r>
            <a:r>
              <a:rPr lang="en-US" altLang="ko-KR" sz="1100" dirty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E571C0-8078-40D4-8E4D-1E91D843494D}"/>
              </a:ext>
            </a:extLst>
          </p:cNvPr>
          <p:cNvCxnSpPr>
            <a:cxnSpLocks/>
            <a:stCxn id="62" idx="2"/>
            <a:endCxn id="28" idx="0"/>
          </p:cNvCxnSpPr>
          <p:nvPr/>
        </p:nvCxnSpPr>
        <p:spPr>
          <a:xfrm flipH="1">
            <a:off x="5354010" y="5652506"/>
            <a:ext cx="12" cy="28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8F0706-B4AF-4A91-B9BA-897AE4D5C164}"/>
              </a:ext>
            </a:extLst>
          </p:cNvPr>
          <p:cNvSpPr/>
          <p:nvPr/>
        </p:nvSpPr>
        <p:spPr>
          <a:xfrm>
            <a:off x="4591260" y="1666654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STEP 1.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정보 화면</a:t>
            </a:r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ACBFAF63-DA23-44DC-A60C-B967FD44859C}"/>
              </a:ext>
            </a:extLst>
          </p:cNvPr>
          <p:cNvSpPr/>
          <p:nvPr/>
        </p:nvSpPr>
        <p:spPr>
          <a:xfrm>
            <a:off x="4514972" y="2310649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예약하기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버튼 클릭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5AE7AE-DE36-4F7A-9A20-5B4DD16B10BF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flipH="1">
            <a:off x="5354010" y="2100994"/>
            <a:ext cx="12" cy="20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58C8EA-F099-4E71-9FEC-AF9A16976904}"/>
              </a:ext>
            </a:extLst>
          </p:cNvPr>
          <p:cNvSpPr/>
          <p:nvPr/>
        </p:nvSpPr>
        <p:spPr>
          <a:xfrm>
            <a:off x="4591260" y="296165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STEP 2.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예약 신청 화면</a:t>
            </a: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832A6F68-B43C-45ED-8398-D466DAF60027}"/>
              </a:ext>
            </a:extLst>
          </p:cNvPr>
          <p:cNvSpPr/>
          <p:nvPr/>
        </p:nvSpPr>
        <p:spPr>
          <a:xfrm>
            <a:off x="4514972" y="3645878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신청일 입력 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신청 버튼 클릭 </a:t>
            </a:r>
          </a:p>
        </p:txBody>
      </p:sp>
      <p:sp>
        <p:nvSpPr>
          <p:cNvPr id="47" name="순서도: 천공 테이프 46">
            <a:extLst>
              <a:ext uri="{FF2B5EF4-FFF2-40B4-BE49-F238E27FC236}">
                <a16:creationId xmlns:a16="http://schemas.microsoft.com/office/drawing/2014/main" id="{65F561E1-BB72-41ED-A197-7B85CA46E7D6}"/>
              </a:ext>
            </a:extLst>
          </p:cNvPr>
          <p:cNvSpPr/>
          <p:nvPr/>
        </p:nvSpPr>
        <p:spPr>
          <a:xfrm>
            <a:off x="2135637" y="1588764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CMS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등록된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시설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3D23F1-2ECA-4E6D-B4D7-B6ACB9C51839}"/>
              </a:ext>
            </a:extLst>
          </p:cNvPr>
          <p:cNvCxnSpPr>
            <a:cxnSpLocks/>
            <a:stCxn id="37" idx="4"/>
            <a:endCxn id="44" idx="0"/>
          </p:cNvCxnSpPr>
          <p:nvPr/>
        </p:nvCxnSpPr>
        <p:spPr>
          <a:xfrm>
            <a:off x="5354010" y="2691056"/>
            <a:ext cx="12" cy="27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89CE848-B737-42BA-BD03-4B0A5236090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5354010" y="3395996"/>
            <a:ext cx="12" cy="24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03D275F-762D-4614-AEC8-803D6640AE60}"/>
              </a:ext>
            </a:extLst>
          </p:cNvPr>
          <p:cNvCxnSpPr>
            <a:cxnSpLocks/>
            <a:stCxn id="11" idx="3"/>
            <a:endCxn id="46" idx="5"/>
          </p:cNvCxnSpPr>
          <p:nvPr/>
        </p:nvCxnSpPr>
        <p:spPr>
          <a:xfrm flipH="1" flipV="1">
            <a:off x="6025240" y="3836082"/>
            <a:ext cx="167808" cy="800891"/>
          </a:xfrm>
          <a:prstGeom prst="bentConnector3">
            <a:avLst>
              <a:gd name="adj1" fmla="val -7889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4FE995-3FC5-4A88-AFC9-1C41EED72CCB}"/>
              </a:ext>
            </a:extLst>
          </p:cNvPr>
          <p:cNvSpPr/>
          <p:nvPr/>
        </p:nvSpPr>
        <p:spPr>
          <a:xfrm>
            <a:off x="4591260" y="521816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STEP 3.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신청 완료</a:t>
            </a:r>
          </a:p>
        </p:txBody>
      </p:sp>
      <p:sp>
        <p:nvSpPr>
          <p:cNvPr id="67" name="순서도: 천공 테이프 66">
            <a:extLst>
              <a:ext uri="{FF2B5EF4-FFF2-40B4-BE49-F238E27FC236}">
                <a16:creationId xmlns:a16="http://schemas.microsoft.com/office/drawing/2014/main" id="{7D7DBD46-0309-4EF6-9290-6E1EF126FE41}"/>
              </a:ext>
            </a:extLst>
          </p:cNvPr>
          <p:cNvSpPr/>
          <p:nvPr/>
        </p:nvSpPr>
        <p:spPr>
          <a:xfrm>
            <a:off x="2135637" y="2878284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CMS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등록된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신청현황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6CA6E1A-54A1-44D7-9832-EE42494035AB}"/>
              </a:ext>
            </a:extLst>
          </p:cNvPr>
          <p:cNvCxnSpPr>
            <a:cxnSpLocks/>
            <a:stCxn id="67" idx="3"/>
            <a:endCxn id="44" idx="1"/>
          </p:cNvCxnSpPr>
          <p:nvPr/>
        </p:nvCxnSpPr>
        <p:spPr>
          <a:xfrm>
            <a:off x="3442181" y="3178826"/>
            <a:ext cx="1149079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3AD489-BB22-4C1D-8D02-CCE62F84D106}"/>
              </a:ext>
            </a:extLst>
          </p:cNvPr>
          <p:cNvCxnSpPr>
            <a:cxnSpLocks/>
            <a:stCxn id="47" idx="3"/>
            <a:endCxn id="36" idx="1"/>
          </p:cNvCxnSpPr>
          <p:nvPr/>
        </p:nvCxnSpPr>
        <p:spPr>
          <a:xfrm flipV="1">
            <a:off x="3442181" y="1883824"/>
            <a:ext cx="1149079" cy="54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795D3-D860-4E44-82D9-C7D24F88B1C2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19B6971-1E38-4586-9780-F355D13D6D78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5F9523-6580-4BEC-9C21-EF1D55348C1A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B25623-B247-4BA0-9393-EEA4AEBF017F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DD72E0C-379E-4E62-8BD1-99B83283F1A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6646E878-40F2-4F30-A9B4-CE40DE001CCB}"/>
              </a:ext>
            </a:extLst>
          </p:cNvPr>
          <p:cNvCxnSpPr>
            <a:cxnSpLocks/>
            <a:stCxn id="62" idx="1"/>
            <a:endCxn id="67" idx="2"/>
          </p:cNvCxnSpPr>
          <p:nvPr/>
        </p:nvCxnSpPr>
        <p:spPr>
          <a:xfrm rot="10800000">
            <a:off x="2788910" y="3419260"/>
            <a:ext cx="1802351" cy="2016077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2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0B8AB1C-67AE-440F-8471-1001303E3FD7}"/>
              </a:ext>
            </a:extLst>
          </p:cNvPr>
          <p:cNvGrpSpPr/>
          <p:nvPr/>
        </p:nvGrpSpPr>
        <p:grpSpPr>
          <a:xfrm>
            <a:off x="581374" y="2991577"/>
            <a:ext cx="1792933" cy="1626881"/>
            <a:chOff x="1836617" y="2530549"/>
            <a:chExt cx="1828800" cy="2222204"/>
          </a:xfrm>
        </p:grpSpPr>
        <p:sp>
          <p:nvSpPr>
            <p:cNvPr id="129" name="Panel">
              <a:extLst>
                <a:ext uri="{FF2B5EF4-FFF2-40B4-BE49-F238E27FC236}">
                  <a16:creationId xmlns:a16="http://schemas.microsoft.com/office/drawing/2014/main" id="{B539EFB3-C8EE-4FEC-BA7C-29E155A5CE81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13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5181CA1C-59CB-4195-95DB-FD7B470B5E90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32" name="Placeholder">
                <a:extLst>
                  <a:ext uri="{FF2B5EF4-FFF2-40B4-BE49-F238E27FC236}">
                    <a16:creationId xmlns:a16="http://schemas.microsoft.com/office/drawing/2014/main" id="{945378C2-B421-48B8-9268-770A933E89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34" name="Border">
                  <a:extLst>
                    <a:ext uri="{FF2B5EF4-FFF2-40B4-BE49-F238E27FC236}">
                      <a16:creationId xmlns:a16="http://schemas.microsoft.com/office/drawing/2014/main" id="{AC402548-283B-4EE9-B014-08095B80A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Line 2">
                  <a:extLst>
                    <a:ext uri="{FF2B5EF4-FFF2-40B4-BE49-F238E27FC236}">
                      <a16:creationId xmlns:a16="http://schemas.microsoft.com/office/drawing/2014/main" id="{589BFAAA-4A23-4CAB-8645-908C1E118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Line 1">
                  <a:extLst>
                    <a:ext uri="{FF2B5EF4-FFF2-40B4-BE49-F238E27FC236}">
                      <a16:creationId xmlns:a16="http://schemas.microsoft.com/office/drawing/2014/main" id="{6D712348-DF94-4C0A-9773-D0C29DF50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A828BE7-5D9E-4153-AC83-9DF6051C60D5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E20DDC8-490E-48FF-8DF6-7CA0E06E47F0}"/>
              </a:ext>
            </a:extLst>
          </p:cNvPr>
          <p:cNvGrpSpPr/>
          <p:nvPr/>
        </p:nvGrpSpPr>
        <p:grpSpPr>
          <a:xfrm>
            <a:off x="2869372" y="2991577"/>
            <a:ext cx="1792933" cy="1626881"/>
            <a:chOff x="1836617" y="2530549"/>
            <a:chExt cx="1828800" cy="2222204"/>
          </a:xfrm>
        </p:grpSpPr>
        <p:sp>
          <p:nvSpPr>
            <p:cNvPr id="185" name="Panel">
              <a:extLst>
                <a:ext uri="{FF2B5EF4-FFF2-40B4-BE49-F238E27FC236}">
                  <a16:creationId xmlns:a16="http://schemas.microsoft.com/office/drawing/2014/main" id="{395AA357-1B31-4A67-8CFE-378853221A53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186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6AA5BB69-9B51-4197-AD58-8EE5B1EE27B2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87" name="Placeholder">
                <a:extLst>
                  <a:ext uri="{FF2B5EF4-FFF2-40B4-BE49-F238E27FC236}">
                    <a16:creationId xmlns:a16="http://schemas.microsoft.com/office/drawing/2014/main" id="{2E77810D-86EC-4A26-B8E6-D4DC419821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89" name="Border">
                  <a:extLst>
                    <a:ext uri="{FF2B5EF4-FFF2-40B4-BE49-F238E27FC236}">
                      <a16:creationId xmlns:a16="http://schemas.microsoft.com/office/drawing/2014/main" id="{36109022-143B-4E96-905F-66ACA3FEB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0" name="Line 2">
                  <a:extLst>
                    <a:ext uri="{FF2B5EF4-FFF2-40B4-BE49-F238E27FC236}">
                      <a16:creationId xmlns:a16="http://schemas.microsoft.com/office/drawing/2014/main" id="{1EB5AB08-6B3A-4316-BE57-305D7295D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1" name="Line 1">
                  <a:extLst>
                    <a:ext uri="{FF2B5EF4-FFF2-40B4-BE49-F238E27FC236}">
                      <a16:creationId xmlns:a16="http://schemas.microsoft.com/office/drawing/2014/main" id="{8F52FE30-3EC3-4578-9DFF-BAB1E668E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8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D99E138C-2839-4363-B249-E501D4FF9B31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5612406-DA26-4349-ACC2-5A42C9009AA3}"/>
              </a:ext>
            </a:extLst>
          </p:cNvPr>
          <p:cNvGrpSpPr/>
          <p:nvPr/>
        </p:nvGrpSpPr>
        <p:grpSpPr>
          <a:xfrm>
            <a:off x="5157370" y="2991577"/>
            <a:ext cx="1792933" cy="1626881"/>
            <a:chOff x="1836617" y="2530549"/>
            <a:chExt cx="1828800" cy="2222204"/>
          </a:xfrm>
        </p:grpSpPr>
        <p:sp>
          <p:nvSpPr>
            <p:cNvPr id="193" name="Panel">
              <a:extLst>
                <a:ext uri="{FF2B5EF4-FFF2-40B4-BE49-F238E27FC236}">
                  <a16:creationId xmlns:a16="http://schemas.microsoft.com/office/drawing/2014/main" id="{0FA3E856-218A-4804-913B-B48E98BDFD36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194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3B6A49CA-B5D3-402F-A281-7917892C7436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95" name="Placeholder">
                <a:extLst>
                  <a:ext uri="{FF2B5EF4-FFF2-40B4-BE49-F238E27FC236}">
                    <a16:creationId xmlns:a16="http://schemas.microsoft.com/office/drawing/2014/main" id="{5ACE4C0D-DC48-4DA4-89C3-4AD6E475A3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97" name="Border">
                  <a:extLst>
                    <a:ext uri="{FF2B5EF4-FFF2-40B4-BE49-F238E27FC236}">
                      <a16:creationId xmlns:a16="http://schemas.microsoft.com/office/drawing/2014/main" id="{63174B53-5203-41AC-ABEB-1D935D1B2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8" name="Line 2">
                  <a:extLst>
                    <a:ext uri="{FF2B5EF4-FFF2-40B4-BE49-F238E27FC236}">
                      <a16:creationId xmlns:a16="http://schemas.microsoft.com/office/drawing/2014/main" id="{4B31821C-7334-40DC-8EA8-C530E4847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9" name="Line 1">
                  <a:extLst>
                    <a:ext uri="{FF2B5EF4-FFF2-40B4-BE49-F238E27FC236}">
                      <a16:creationId xmlns:a16="http://schemas.microsoft.com/office/drawing/2014/main" id="{F1718373-05E3-4540-809E-72AAAA002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9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0D8A8D92-7AC0-4E8E-833B-C2E1A89D0F63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CB7E5A0-BF6E-4933-AFDC-CB0E1A654407}"/>
              </a:ext>
            </a:extLst>
          </p:cNvPr>
          <p:cNvGrpSpPr/>
          <p:nvPr/>
        </p:nvGrpSpPr>
        <p:grpSpPr>
          <a:xfrm>
            <a:off x="7445369" y="2991577"/>
            <a:ext cx="1792933" cy="1626881"/>
            <a:chOff x="1836617" y="2530549"/>
            <a:chExt cx="1828800" cy="2222204"/>
          </a:xfrm>
        </p:grpSpPr>
        <p:sp>
          <p:nvSpPr>
            <p:cNvPr id="201" name="Panel">
              <a:extLst>
                <a:ext uri="{FF2B5EF4-FFF2-40B4-BE49-F238E27FC236}">
                  <a16:creationId xmlns:a16="http://schemas.microsoft.com/office/drawing/2014/main" id="{6887B90A-928E-4F98-8422-61002410838E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20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4854C49F-DA53-4821-9B08-8E913F151AB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03" name="Placeholder">
                <a:extLst>
                  <a:ext uri="{FF2B5EF4-FFF2-40B4-BE49-F238E27FC236}">
                    <a16:creationId xmlns:a16="http://schemas.microsoft.com/office/drawing/2014/main" id="{2AA6F414-B3E2-4547-AA0F-5F362138D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05" name="Border">
                  <a:extLst>
                    <a:ext uri="{FF2B5EF4-FFF2-40B4-BE49-F238E27FC236}">
                      <a16:creationId xmlns:a16="http://schemas.microsoft.com/office/drawing/2014/main" id="{C88DB6C5-9D14-4829-8E94-DBCF1AA84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6" name="Line 2">
                  <a:extLst>
                    <a:ext uri="{FF2B5EF4-FFF2-40B4-BE49-F238E27FC236}">
                      <a16:creationId xmlns:a16="http://schemas.microsoft.com/office/drawing/2014/main" id="{D0FAE5FA-6513-43BE-8E11-D611AFC0B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7" name="Line 1">
                  <a:extLst>
                    <a:ext uri="{FF2B5EF4-FFF2-40B4-BE49-F238E27FC236}">
                      <a16:creationId xmlns:a16="http://schemas.microsoft.com/office/drawing/2014/main" id="{BAE8B6D1-308E-4444-926F-8A96FEA08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0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F97DB952-273B-40E2-B13D-FE27A6BF3059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sp>
        <p:nvSpPr>
          <p:cNvPr id="210" name="오각형 78">
            <a:extLst>
              <a:ext uri="{FF2B5EF4-FFF2-40B4-BE49-F238E27FC236}">
                <a16:creationId xmlns:a16="http://schemas.microsoft.com/office/drawing/2014/main" id="{BC6436B8-1428-41F4-8FB2-1E6045C95AB0}"/>
              </a:ext>
            </a:extLst>
          </p:cNvPr>
          <p:cNvSpPr/>
          <p:nvPr/>
        </p:nvSpPr>
        <p:spPr>
          <a:xfrm rot="902109">
            <a:off x="244642" y="301664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U_FA_00</a:t>
            </a: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시설 목록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시설이용신청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273082"/>
              </p:ext>
            </p:extLst>
          </p:nvPr>
        </p:nvGraphicFramePr>
        <p:xfrm>
          <a:off x="9622910" y="1461334"/>
          <a:ext cx="2100113" cy="3340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 페이지 당 조회되는 시설 리스트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8148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선택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Box</a:t>
                      </a: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CMS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등록한 시설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Text Box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선택한 시설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입력한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시설명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필터링하여 목록 조회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선택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안한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상태에서 클릭하면 모든 시설정보 조회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조회된 시설 목록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시설 이미지 </a:t>
                      </a:r>
                      <a:r>
                        <a:rPr lang="ko-KR" altLang="en-US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상세화면으로 이동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facility_tbl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95" name="Button">
            <a:extLst>
              <a:ext uri="{FF2B5EF4-FFF2-40B4-BE49-F238E27FC236}">
                <a16:creationId xmlns:a16="http://schemas.microsoft.com/office/drawing/2014/main" id="{F5458B0B-8219-4288-B6B7-6365AA7F4542}"/>
              </a:ext>
            </a:extLst>
          </p:cNvPr>
          <p:cNvSpPr>
            <a:spLocks/>
          </p:cNvSpPr>
          <p:nvPr/>
        </p:nvSpPr>
        <p:spPr bwMode="auto">
          <a:xfrm>
            <a:off x="7526866" y="2101832"/>
            <a:ext cx="1566333" cy="310149"/>
          </a:xfrm>
          <a:prstGeom prst="roundRect">
            <a:avLst>
              <a:gd name="adj" fmla="val 17014"/>
            </a:avLst>
          </a:prstGeom>
          <a:solidFill>
            <a:schemeClr val="tx1">
              <a:lumMod val="65000"/>
              <a:lumOff val="3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조회</a:t>
            </a:r>
            <a:endParaRPr lang="en-US" sz="1604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4DD549-D0BA-4C41-8E78-164E406098D6}"/>
              </a:ext>
            </a:extLst>
          </p:cNvPr>
          <p:cNvCxnSpPr>
            <a:cxnSpLocks/>
          </p:cNvCxnSpPr>
          <p:nvPr/>
        </p:nvCxnSpPr>
        <p:spPr>
          <a:xfrm>
            <a:off x="436762" y="2591908"/>
            <a:ext cx="8744614" cy="323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6" name="Button">
            <a:extLst>
              <a:ext uri="{FF2B5EF4-FFF2-40B4-BE49-F238E27FC236}">
                <a16:creationId xmlns:a16="http://schemas.microsoft.com/office/drawing/2014/main" id="{7123DD6C-AD23-4862-B076-50D42F35748B}"/>
              </a:ext>
            </a:extLst>
          </p:cNvPr>
          <p:cNvSpPr>
            <a:spLocks/>
          </p:cNvSpPr>
          <p:nvPr/>
        </p:nvSpPr>
        <p:spPr bwMode="auto">
          <a:xfrm>
            <a:off x="2390070" y="2093368"/>
            <a:ext cx="4932824" cy="310149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7" name="Drop-Down Box (Expanded)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351AAEA-21FE-4502-83C7-AF44BBFDA0F4}"/>
              </a:ext>
            </a:extLst>
          </p:cNvPr>
          <p:cNvGrpSpPr/>
          <p:nvPr/>
        </p:nvGrpSpPr>
        <p:grpSpPr>
          <a:xfrm>
            <a:off x="623048" y="2110862"/>
            <a:ext cx="1504965" cy="1134262"/>
            <a:chOff x="595686" y="1272200"/>
            <a:chExt cx="1368150" cy="1031149"/>
          </a:xfrm>
        </p:grpSpPr>
        <p:grpSp>
          <p:nvGrpSpPr>
            <p:cNvPr id="108" name="Drop-Down Box">
              <a:extLst>
                <a:ext uri="{FF2B5EF4-FFF2-40B4-BE49-F238E27FC236}">
                  <a16:creationId xmlns:a16="http://schemas.microsoft.com/office/drawing/2014/main" id="{98CF0F61-8396-4F7F-BCF6-D016CEC6736D}"/>
                </a:ext>
              </a:extLst>
            </p:cNvPr>
            <p:cNvGrpSpPr/>
            <p:nvPr/>
          </p:nvGrpSpPr>
          <p:grpSpPr>
            <a:xfrm>
              <a:off x="595686" y="1272200"/>
              <a:ext cx="1368150" cy="219175"/>
              <a:chOff x="595686" y="1272200"/>
              <a:chExt cx="1368150" cy="219175"/>
            </a:xfrm>
          </p:grpSpPr>
          <p:sp>
            <p:nvSpPr>
              <p:cNvPr id="124" name="Text Box" descr="&lt;Tags&gt;&lt;SMARTRESIZEANCHORS&gt;Absolute,None,Absolute,Absolute&lt;/SMARTRESIZEANCHORS&gt;&lt;/Tags&gt;">
                <a:extLst>
                  <a:ext uri="{FF2B5EF4-FFF2-40B4-BE49-F238E27FC236}">
                    <a16:creationId xmlns:a16="http://schemas.microsoft.com/office/drawing/2014/main" id="{F22C32D6-8DDF-4803-8BD7-C204A14AC784}"/>
                  </a:ext>
                </a:extLst>
              </p:cNvPr>
              <p:cNvSpPr/>
              <p:nvPr/>
            </p:nvSpPr>
            <p:spPr>
              <a:xfrm>
                <a:off x="595686" y="1272200"/>
                <a:ext cx="1368150" cy="21917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시설선택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6" name="Arrow Down" descr="&lt;Tags&gt;&lt;SMARTRESIZEANCHORS&gt;Absolute,None,None,Absolute&lt;/SMARTRESIZEANCHORS&gt;&lt;/Tags&gt;">
                <a:extLst>
                  <a:ext uri="{FF2B5EF4-FFF2-40B4-BE49-F238E27FC236}">
                    <a16:creationId xmlns:a16="http://schemas.microsoft.com/office/drawing/2014/main" id="{8AF042FA-A59A-47A8-9673-408ACFA84F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1794955" y="1363700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9" name="Drop-Down Menu">
              <a:extLst>
                <a:ext uri="{FF2B5EF4-FFF2-40B4-BE49-F238E27FC236}">
                  <a16:creationId xmlns:a16="http://schemas.microsoft.com/office/drawing/2014/main" id="{98B7DE82-0727-4B54-8FF1-68CB6FD2D436}"/>
                </a:ext>
              </a:extLst>
            </p:cNvPr>
            <p:cNvGrpSpPr/>
            <p:nvPr/>
          </p:nvGrpSpPr>
          <p:grpSpPr>
            <a:xfrm>
              <a:off x="595686" y="1487273"/>
              <a:ext cx="1368150" cy="816076"/>
              <a:chOff x="595686" y="1487273"/>
              <a:chExt cx="1368150" cy="816076"/>
            </a:xfrm>
          </p:grpSpPr>
          <p:sp>
            <p:nvSpPr>
              <p:cNvPr id="110" name="Box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DBDEFB7-CB86-4A3C-B5BC-8D9B5DB1C9FF}"/>
                  </a:ext>
                </a:extLst>
              </p:cNvPr>
              <p:cNvSpPr/>
              <p:nvPr/>
            </p:nvSpPr>
            <p:spPr>
              <a:xfrm>
                <a:off x="595686" y="1487273"/>
                <a:ext cx="1368150" cy="81607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시설선택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축구장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농구장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골프장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수영장</a:t>
                </a:r>
                <a:endPara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Selection Overlay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C138F58-EAEA-4C6F-82A7-E16158AFA46F}"/>
                  </a:ext>
                </a:extLst>
              </p:cNvPr>
              <p:cNvSpPr/>
              <p:nvPr/>
            </p:nvSpPr>
            <p:spPr>
              <a:xfrm>
                <a:off x="595686" y="1671716"/>
                <a:ext cx="1368150" cy="165672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27" name="오각형 78">
            <a:extLst>
              <a:ext uri="{FF2B5EF4-FFF2-40B4-BE49-F238E27FC236}">
                <a16:creationId xmlns:a16="http://schemas.microsoft.com/office/drawing/2014/main" id="{D05E8941-C5F7-7FAC-1198-8DCFA6C35DEC}"/>
              </a:ext>
            </a:extLst>
          </p:cNvPr>
          <p:cNvSpPr/>
          <p:nvPr/>
        </p:nvSpPr>
        <p:spPr>
          <a:xfrm rot="902109">
            <a:off x="244643" y="20067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08" name="오각형 78">
            <a:extLst>
              <a:ext uri="{FF2B5EF4-FFF2-40B4-BE49-F238E27FC236}">
                <a16:creationId xmlns:a16="http://schemas.microsoft.com/office/drawing/2014/main" id="{FE765AE6-7B4E-4F39-974D-C8BC7EBBB301}"/>
              </a:ext>
            </a:extLst>
          </p:cNvPr>
          <p:cNvSpPr/>
          <p:nvPr/>
        </p:nvSpPr>
        <p:spPr>
          <a:xfrm rot="902109">
            <a:off x="2142255" y="20067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09" name="오각형 78">
            <a:extLst>
              <a:ext uri="{FF2B5EF4-FFF2-40B4-BE49-F238E27FC236}">
                <a16:creationId xmlns:a16="http://schemas.microsoft.com/office/drawing/2014/main" id="{DAEDB73B-B620-4748-8A48-A585FDC25E81}"/>
              </a:ext>
            </a:extLst>
          </p:cNvPr>
          <p:cNvSpPr/>
          <p:nvPr/>
        </p:nvSpPr>
        <p:spPr>
          <a:xfrm rot="902109">
            <a:off x="7179696" y="200676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374965-09AC-4B10-8757-049C81D06637}"/>
              </a:ext>
            </a:extLst>
          </p:cNvPr>
          <p:cNvSpPr txBox="1"/>
          <p:nvPr/>
        </p:nvSpPr>
        <p:spPr>
          <a:xfrm>
            <a:off x="2035039" y="5879677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3   4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2631A8-7D22-4934-9E7B-D583CC7B5A6D}"/>
              </a:ext>
            </a:extLst>
          </p:cNvPr>
          <p:cNvSpPr/>
          <p:nvPr/>
        </p:nvSpPr>
        <p:spPr>
          <a:xfrm>
            <a:off x="581375" y="5142451"/>
            <a:ext cx="8748346" cy="325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생략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순서도: 판단 63">
            <a:extLst>
              <a:ext uri="{FF2B5EF4-FFF2-40B4-BE49-F238E27FC236}">
                <a16:creationId xmlns:a16="http://schemas.microsoft.com/office/drawing/2014/main" id="{5E54D02E-E04E-45D5-9E2D-C0FA5460011D}"/>
              </a:ext>
            </a:extLst>
          </p:cNvPr>
          <p:cNvSpPr/>
          <p:nvPr/>
        </p:nvSpPr>
        <p:spPr>
          <a:xfrm>
            <a:off x="215080" y="4557633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82939C-B0A9-4C98-B8F5-C5065BC88758}"/>
              </a:ext>
            </a:extLst>
          </p:cNvPr>
          <p:cNvSpPr txBox="1"/>
          <p:nvPr/>
        </p:nvSpPr>
        <p:spPr>
          <a:xfrm>
            <a:off x="468977" y="1475348"/>
            <a:ext cx="1077539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시설 정보</a:t>
            </a:r>
          </a:p>
        </p:txBody>
      </p:sp>
    </p:spTree>
    <p:extLst>
      <p:ext uri="{BB962C8B-B14F-4D97-AF65-F5344CB8AC3E}">
        <p14:creationId xmlns:p14="http://schemas.microsoft.com/office/powerpoint/2010/main" val="238653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9DF698-E23D-4FB5-9014-7C5D6A2875C1}"/>
              </a:ext>
            </a:extLst>
          </p:cNvPr>
          <p:cNvSpPr txBox="1"/>
          <p:nvPr/>
        </p:nvSpPr>
        <p:spPr>
          <a:xfrm>
            <a:off x="207334" y="364582"/>
            <a:ext cx="7020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+mn-ea"/>
              </a:rPr>
              <a:t>사용할 프로그램 툴 및 코드 룰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13748AC-86A4-41A0-9B41-69F62EB5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674338"/>
              </p:ext>
            </p:extLst>
          </p:nvPr>
        </p:nvGraphicFramePr>
        <p:xfrm>
          <a:off x="558187" y="981838"/>
          <a:ext cx="11075626" cy="51833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6352">
                  <a:extLst>
                    <a:ext uri="{9D8B030D-6E8A-4147-A177-3AD203B41FA5}">
                      <a16:colId xmlns:a16="http://schemas.microsoft.com/office/drawing/2014/main" val="591925440"/>
                    </a:ext>
                  </a:extLst>
                </a:gridCol>
                <a:gridCol w="3389244">
                  <a:extLst>
                    <a:ext uri="{9D8B030D-6E8A-4147-A177-3AD203B41FA5}">
                      <a16:colId xmlns:a16="http://schemas.microsoft.com/office/drawing/2014/main" val="3853306548"/>
                    </a:ext>
                  </a:extLst>
                </a:gridCol>
                <a:gridCol w="5720030">
                  <a:extLst>
                    <a:ext uri="{9D8B030D-6E8A-4147-A177-3AD203B41FA5}">
                      <a16:colId xmlns:a16="http://schemas.microsoft.com/office/drawing/2014/main" val="2885349208"/>
                    </a:ext>
                  </a:extLst>
                </a:gridCol>
              </a:tblGrid>
              <a:tr h="4320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사용기술 및 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25661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웹 프레임워크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이클립스 </a:t>
                      </a:r>
                      <a:r>
                        <a:rPr lang="en-US" sz="1050" dirty="0">
                          <a:latin typeface="+mn-ea"/>
                          <a:ea typeface="+mn-ea"/>
                        </a:rPr>
                        <a:t>STS4 (Spring Boot)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공공 프로젝트용 프레임워크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서버 애플리케이션 실행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542667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ORM / SQL 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매핑 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WAS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+mn-ea"/>
                          <a:ea typeface="+mn-ea"/>
                        </a:rPr>
                        <a:t>MyBatis</a:t>
                      </a:r>
                      <a:r>
                        <a:rPr lang="en-US" sz="1050" dirty="0">
                          <a:latin typeface="+mn-ea"/>
                          <a:ea typeface="+mn-ea"/>
                        </a:rPr>
                        <a:t>, Apache Tomcat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050">
                          <a:latin typeface="+mn-ea"/>
                          <a:ea typeface="+mn-ea"/>
                        </a:rPr>
                        <a:t>매핑은 </a:t>
                      </a:r>
                      <a:r>
                        <a:rPr lang="en-US" altLang="ko-KR" sz="1050">
                          <a:latin typeface="+mn-ea"/>
                          <a:ea typeface="+mn-ea"/>
                        </a:rPr>
                        <a:t>MyBatis, </a:t>
                      </a:r>
                      <a:r>
                        <a:rPr lang="ko-KR" altLang="en-US" sz="1050">
                          <a:latin typeface="+mn-ea"/>
                          <a:ea typeface="+mn-ea"/>
                        </a:rPr>
                        <a:t>애플리케이션 서버는 </a:t>
                      </a:r>
                      <a:r>
                        <a:rPr lang="en-US" altLang="ko-KR" sz="1050">
                          <a:latin typeface="+mn-ea"/>
                          <a:ea typeface="+mn-ea"/>
                        </a:rPr>
                        <a:t>Tomcat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60252"/>
                  </a:ext>
                </a:extLst>
              </a:tr>
              <a:tr h="4320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데이터베이스 및 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ERD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ea"/>
                          <a:ea typeface="+mn-ea"/>
                        </a:rPr>
                        <a:t>Oracle Developer (Oracle DB)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>
                          <a:latin typeface="+mn-ea"/>
                          <a:ea typeface="+mn-ea"/>
                        </a:rPr>
                        <a:t>RDBMS, ERD </a:t>
                      </a:r>
                      <a:r>
                        <a:rPr lang="ko-KR" altLang="en-US" sz="1050">
                          <a:latin typeface="+mn-ea"/>
                          <a:ea typeface="+mn-ea"/>
                        </a:rPr>
                        <a:t>설계 및 </a:t>
                      </a:r>
                      <a:r>
                        <a:rPr lang="en-US" altLang="ko-KR" sz="1050">
                          <a:latin typeface="+mn-ea"/>
                          <a:ea typeface="+mn-ea"/>
                        </a:rPr>
                        <a:t>SQL </a:t>
                      </a:r>
                      <a:r>
                        <a:rPr lang="ko-KR" altLang="en-US" sz="1050">
                          <a:latin typeface="+mn-ea"/>
                          <a:ea typeface="+mn-ea"/>
                        </a:rPr>
                        <a:t>실행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148922"/>
                  </a:ext>
                </a:extLst>
              </a:tr>
              <a:tr h="4320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5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개발툴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ea"/>
                          <a:ea typeface="+mn-ea"/>
                        </a:rPr>
                        <a:t>VSC (Visual Studio Code)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>
                          <a:latin typeface="+mn-ea"/>
                          <a:ea typeface="+mn-ea"/>
                        </a:rPr>
                        <a:t>React </a:t>
                      </a:r>
                      <a:r>
                        <a:rPr lang="ko-KR" altLang="en-US" sz="1050">
                          <a:latin typeface="+mn-ea"/>
                          <a:ea typeface="+mn-ea"/>
                        </a:rPr>
                        <a:t>개발용 코드 에디터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97809"/>
                  </a:ext>
                </a:extLst>
              </a:tr>
              <a:tr h="4320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라이브러리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ea"/>
                          <a:ea typeface="+mn-ea"/>
                        </a:rPr>
                        <a:t>React.js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구현 및 컴포넌트 기반 개발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132114"/>
                  </a:ext>
                </a:extLst>
              </a:tr>
              <a:tr h="4320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사용언어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TypeScript</a:t>
                      </a:r>
                      <a:endParaRPr 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err="1">
                          <a:latin typeface="+mn-ea"/>
                          <a:ea typeface="+mn-ea"/>
                        </a:rPr>
                        <a:t>프론트엔드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 구현 사용언어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009992"/>
                  </a:ext>
                </a:extLst>
              </a:tr>
              <a:tr h="49715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서버 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중계용</a:t>
                      </a:r>
                      <a:r>
                        <a:rPr lang="en-US" altLang="ko-KR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ea"/>
                          <a:ea typeface="+mn-ea"/>
                        </a:rPr>
                        <a:t>Node.js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프론트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(React)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와 </a:t>
                      </a:r>
                      <a:r>
                        <a:rPr lang="ko-KR" altLang="en-US" sz="1050" dirty="0" err="1">
                          <a:latin typeface="+mn-ea"/>
                          <a:ea typeface="+mn-ea"/>
                        </a:rPr>
                        <a:t>백엔드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(Spring Boot)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연결하는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서버 역할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034901"/>
                  </a:ext>
                </a:extLst>
              </a:tr>
              <a:tr h="6924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기타 규칙사항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+mn-ea"/>
                          <a:ea typeface="+mn-ea"/>
                        </a:rPr>
                        <a:t>Lombok, Log4j2, Gradle(</a:t>
                      </a:r>
                      <a:r>
                        <a:rPr lang="en-US" sz="1050" dirty="0" err="1">
                          <a:latin typeface="+mn-ea"/>
                          <a:ea typeface="+mn-ea"/>
                        </a:rPr>
                        <a:t>build.gradle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), UTF-8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Lombok: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코드 간결화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(Getter/Setter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자동 생성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Log4j2: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로그 기록 작성 규정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Gradle(</a:t>
                      </a:r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build.gradle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) :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빌드 도구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인코딩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UTF-8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적용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코드 라인마다 주석 작성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주석 마지막에 작성자 이름 적을 것 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// [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홍길동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화면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ID,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테이블명 준수할 것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절대경로 사용 금지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dirty="0">
                          <a:latin typeface="+mn-ea"/>
                          <a:ea typeface="+mn-ea"/>
                        </a:rPr>
                        <a:t>상대경로 사용할 것</a:t>
                      </a:r>
                      <a:endParaRPr lang="en-US" altLang="ko-KR" sz="1050" dirty="0">
                        <a:latin typeface="+mn-ea"/>
                        <a:ea typeface="+mn-ea"/>
                      </a:endParaRPr>
                    </a:p>
                    <a:p>
                      <a:pPr marL="357188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File </a:t>
                      </a:r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file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 = new File("D:\\project\\gym\\data\\members.csv"); (X)</a:t>
                      </a:r>
                    </a:p>
                    <a:p>
                      <a:pPr marL="357188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File </a:t>
                      </a:r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file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 = new File("./data/members.csv"); (O)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762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13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U_FA_01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STEP.1 </a:t>
            </a:r>
            <a:r>
              <a:rPr lang="ko-KR" altLang="en-US" dirty="0">
                <a:latin typeface="+mn-ea"/>
              </a:rPr>
              <a:t>시설 정보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시설이용신청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신청스탭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sp>
        <p:nvSpPr>
          <p:cNvPr id="74" name="Panel">
            <a:extLst>
              <a:ext uri="{FF2B5EF4-FFF2-40B4-BE49-F238E27FC236}">
                <a16:creationId xmlns:a16="http://schemas.microsoft.com/office/drawing/2014/main" id="{C9B723CB-ABC5-4124-8E7F-976F923583CF}"/>
              </a:ext>
            </a:extLst>
          </p:cNvPr>
          <p:cNvSpPr/>
          <p:nvPr/>
        </p:nvSpPr>
        <p:spPr>
          <a:xfrm>
            <a:off x="5496775" y="2091774"/>
            <a:ext cx="3165590" cy="2639820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1497" tIns="40748" rIns="81497" bIns="407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4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1604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시설명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장소 및 호실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altLang="ko-KR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이용 가능 기간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접수 가능 기간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최소 신청 가능 인원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문의 전화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무료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유료 여부</a:t>
            </a:r>
            <a:r>
              <a:rPr lang="en-US" altLang="ko-KR" sz="98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Placeholder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E2A2706-1B2F-410D-BEA4-59C92C447EF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2871" y="2091775"/>
            <a:ext cx="4463855" cy="3148716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69" name="Placeholder">
              <a:extLst>
                <a:ext uri="{FF2B5EF4-FFF2-40B4-BE49-F238E27FC236}">
                  <a16:creationId xmlns:a16="http://schemas.microsoft.com/office/drawing/2014/main" id="{1B4DDC60-0CD6-466E-B6DF-B332A4D56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71" name="Border">
                <a:extLst>
                  <a:ext uri="{FF2B5EF4-FFF2-40B4-BE49-F238E27FC236}">
                    <a16:creationId xmlns:a16="http://schemas.microsoft.com/office/drawing/2014/main" id="{E63DAA69-4236-4EAF-9208-BA8E07324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1497" tIns="40748" rIns="81497" bIns="40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2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Line 2">
                <a:extLst>
                  <a:ext uri="{FF2B5EF4-FFF2-40B4-BE49-F238E27FC236}">
                    <a16:creationId xmlns:a16="http://schemas.microsoft.com/office/drawing/2014/main" id="{01D0DA56-566F-4E16-AA4B-B9EB9EAC7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1497" tIns="40748" rIns="81497" bIns="40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2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Line 1">
                <a:extLst>
                  <a:ext uri="{FF2B5EF4-FFF2-40B4-BE49-F238E27FC236}">
                    <a16:creationId xmlns:a16="http://schemas.microsoft.com/office/drawing/2014/main" id="{CC4D565C-699C-49C4-B099-E7904F8E2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1497" tIns="40748" rIns="81497" bIns="40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2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0" name="Label" descr="&lt;SmartSettings&gt;&lt;SmartResize anchorLeft=&quot;Relativ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5EE2FF5-1014-47D7-8D53-8E8650EA912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237902" y="2782043"/>
              <a:ext cx="261791" cy="100115"/>
            </a:xfrm>
            <a:prstGeom prst="rect">
              <a:avLst/>
            </a:prstGeom>
            <a:grpFill/>
          </p:spPr>
          <p:txBody>
            <a:bodyPr wrap="none" lIns="65198" tIns="32599" rIns="65198" bIns="32599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4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시설 이미지</a:t>
              </a:r>
            </a:p>
          </p:txBody>
        </p:sp>
      </p:grp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58266"/>
              </p:ext>
            </p:extLst>
          </p:nvPr>
        </p:nvGraphicFramePr>
        <p:xfrm>
          <a:off x="9622910" y="1718509"/>
          <a:ext cx="2100113" cy="3988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시설관리에 등록한 시설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이미지 정보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시설관리에 등록된 시설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시설정보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이용 가능 기간과 접수 가능 기간은 실시간 신청현황에 반영하여 가능하도록 정보를 제공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로그인했을 경우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 신청 화면으로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비로그인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화면으로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상품정보 테이블 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 테이블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회원구매정보 테이블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97" name="Button">
            <a:extLst>
              <a:ext uri="{FF2B5EF4-FFF2-40B4-BE49-F238E27FC236}">
                <a16:creationId xmlns:a16="http://schemas.microsoft.com/office/drawing/2014/main" id="{D7075DE2-96E2-4FFC-BA8A-A45B5FC164C5}"/>
              </a:ext>
            </a:extLst>
          </p:cNvPr>
          <p:cNvSpPr>
            <a:spLocks/>
          </p:cNvSpPr>
          <p:nvPr/>
        </p:nvSpPr>
        <p:spPr bwMode="auto">
          <a:xfrm>
            <a:off x="5476782" y="4853736"/>
            <a:ext cx="3180893" cy="375280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예약하기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152D44-0B9F-4166-AD8B-3F403CA01D91}"/>
              </a:ext>
            </a:extLst>
          </p:cNvPr>
          <p:cNvSpPr txBox="1"/>
          <p:nvPr/>
        </p:nvSpPr>
        <p:spPr>
          <a:xfrm>
            <a:off x="468977" y="1475348"/>
            <a:ext cx="1077539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시설 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1054EC-7B6E-474C-97A5-DF6DE6E01D80}"/>
              </a:ext>
            </a:extLst>
          </p:cNvPr>
          <p:cNvSpPr txBox="1"/>
          <p:nvPr/>
        </p:nvSpPr>
        <p:spPr>
          <a:xfrm>
            <a:off x="1825716" y="1509215"/>
            <a:ext cx="3741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>
                <a:solidFill>
                  <a:schemeClr val="accent1"/>
                </a:solidFill>
                <a:latin typeface="Arial" panose="020B0604020202020204" pitchFamily="34" charset="0"/>
              </a:rPr>
              <a:t>➀ 시설 정보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➁ 예약 신청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05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➂ 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결제신청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④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신청완료</a:t>
            </a:r>
          </a:p>
        </p:txBody>
      </p:sp>
      <p:sp>
        <p:nvSpPr>
          <p:cNvPr id="105" name="오각형 78">
            <a:extLst>
              <a:ext uri="{FF2B5EF4-FFF2-40B4-BE49-F238E27FC236}">
                <a16:creationId xmlns:a16="http://schemas.microsoft.com/office/drawing/2014/main" id="{DD89CC77-4FA8-43D8-94D5-E8BD26F7686B}"/>
              </a:ext>
            </a:extLst>
          </p:cNvPr>
          <p:cNvSpPr/>
          <p:nvPr/>
        </p:nvSpPr>
        <p:spPr>
          <a:xfrm rot="902109">
            <a:off x="5125885" y="4845324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3" name="순서도: 판단 22">
            <a:extLst>
              <a:ext uri="{FF2B5EF4-FFF2-40B4-BE49-F238E27FC236}">
                <a16:creationId xmlns:a16="http://schemas.microsoft.com/office/drawing/2014/main" id="{53703757-DCDE-4F3B-AB4E-56515C9DA1B7}"/>
              </a:ext>
            </a:extLst>
          </p:cNvPr>
          <p:cNvSpPr/>
          <p:nvPr/>
        </p:nvSpPr>
        <p:spPr>
          <a:xfrm>
            <a:off x="431538" y="1992946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FC0CDC94-612E-4767-ADB4-6F83E5BDB6C3}"/>
              </a:ext>
            </a:extLst>
          </p:cNvPr>
          <p:cNvSpPr/>
          <p:nvPr/>
        </p:nvSpPr>
        <p:spPr>
          <a:xfrm>
            <a:off x="5227589" y="1992946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977511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U_FA_02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STEP.2 </a:t>
            </a:r>
            <a:r>
              <a:rPr lang="ko-KR" altLang="en-US" dirty="0">
                <a:latin typeface="+mn-ea"/>
              </a:rPr>
              <a:t>예약 신청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시설이용신청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신청스탭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703230"/>
              </p:ext>
            </p:extLst>
          </p:nvPr>
        </p:nvGraphicFramePr>
        <p:xfrm>
          <a:off x="9622910" y="1718509"/>
          <a:ext cx="2100113" cy="4110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로그인한 회원의 성명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불가능함</a:t>
                      </a:r>
                      <a:endParaRPr lang="ko-KR" altLang="en-US" sz="800" dirty="0"/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로그인한 회원의 휴대폰번호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가능함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신청일 가능 기한 선택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신청일은 실시간 신청현황에 반영하여 가능하도록 정보를 제공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달력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Layer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는 이전 날짜 선택 못하도록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Rock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시설관리에 등록한 시설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이미지 정보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시설관리에 등록된 시설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시설정보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이용 가능 기간과 접수 가능 기간은 실시간 신청현황에 반영하여 가능하도록 정보를 제공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결제 페이지로 이동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회원정보 테이블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신청현황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(log)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시설정보 테이블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152D44-0B9F-4166-AD8B-3F403CA01D91}"/>
              </a:ext>
            </a:extLst>
          </p:cNvPr>
          <p:cNvSpPr txBox="1"/>
          <p:nvPr/>
        </p:nvSpPr>
        <p:spPr>
          <a:xfrm>
            <a:off x="468977" y="1475348"/>
            <a:ext cx="1077539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예약 신청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1054EC-7B6E-474C-97A5-DF6DE6E01D80}"/>
              </a:ext>
            </a:extLst>
          </p:cNvPr>
          <p:cNvSpPr txBox="1"/>
          <p:nvPr/>
        </p:nvSpPr>
        <p:spPr>
          <a:xfrm>
            <a:off x="1817249" y="1509215"/>
            <a:ext cx="3905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➀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시설 정보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1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➁ </a:t>
            </a:r>
            <a:r>
              <a:rPr lang="ko-KR" altLang="en-US" sz="1100" b="1" dirty="0">
                <a:solidFill>
                  <a:schemeClr val="accent1"/>
                </a:solidFill>
              </a:rPr>
              <a:t>예약 신청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➂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결제신청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④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신청완료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52BFB0C-79B6-4FBA-998A-A53C3EC49F35}"/>
              </a:ext>
            </a:extLst>
          </p:cNvPr>
          <p:cNvGrpSpPr/>
          <p:nvPr/>
        </p:nvGrpSpPr>
        <p:grpSpPr>
          <a:xfrm>
            <a:off x="468977" y="2969001"/>
            <a:ext cx="4148865" cy="339195"/>
            <a:chOff x="468977" y="2969001"/>
            <a:chExt cx="4148865" cy="33919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A1979DA-1B9C-4C38-B3C2-0161C34641B1}"/>
                </a:ext>
              </a:extLst>
            </p:cNvPr>
            <p:cNvGrpSpPr/>
            <p:nvPr/>
          </p:nvGrpSpPr>
          <p:grpSpPr>
            <a:xfrm>
              <a:off x="1626565" y="2983469"/>
              <a:ext cx="2991277" cy="278606"/>
              <a:chOff x="3240643" y="5656694"/>
              <a:chExt cx="2991277" cy="370825"/>
            </a:xfrm>
          </p:grpSpPr>
          <p:sp>
            <p:nvSpPr>
              <p:cNvPr id="30" name="Button">
                <a:extLst>
                  <a:ext uri="{FF2B5EF4-FFF2-40B4-BE49-F238E27FC236}">
                    <a16:creationId xmlns:a16="http://schemas.microsoft.com/office/drawing/2014/main" id="{1F9AB508-0309-4B3A-8F32-4EF96941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643" y="5656694"/>
                <a:ext cx="1353710" cy="370825"/>
              </a:xfrm>
              <a:prstGeom prst="roundRect">
                <a:avLst>
                  <a:gd name="adj" fmla="val 17014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2025-07-28</a:t>
                </a:r>
              </a:p>
            </p:txBody>
          </p:sp>
          <p:sp>
            <p:nvSpPr>
              <p:cNvPr id="31" name="Button">
                <a:extLst>
                  <a:ext uri="{FF2B5EF4-FFF2-40B4-BE49-F238E27FC236}">
                    <a16:creationId xmlns:a16="http://schemas.microsoft.com/office/drawing/2014/main" id="{019F47AE-210E-4EC4-8A5D-1A1032D17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210" y="5656694"/>
                <a:ext cx="1353710" cy="370825"/>
              </a:xfrm>
              <a:prstGeom prst="roundRect">
                <a:avLst>
                  <a:gd name="adj" fmla="val 17014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2025-07-30</a:t>
                </a:r>
              </a:p>
            </p:txBody>
          </p:sp>
          <p:sp>
            <p:nvSpPr>
              <p:cNvPr id="32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858C7A3-E06D-49AB-A6A5-FA0566189EFB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646950" y="5691826"/>
                <a:ext cx="187774" cy="30310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D9AE6D-EB46-4CC3-9EDB-8231925D8FCB}"/>
                </a:ext>
              </a:extLst>
            </p:cNvPr>
            <p:cNvSpPr txBox="1"/>
            <p:nvPr/>
          </p:nvSpPr>
          <p:spPr>
            <a:xfrm>
              <a:off x="468977" y="2969001"/>
              <a:ext cx="800219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신청일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E8E4D48-D395-4E60-A89A-E95CC57B0CCB}"/>
              </a:ext>
            </a:extLst>
          </p:cNvPr>
          <p:cNvSpPr txBox="1"/>
          <p:nvPr/>
        </p:nvSpPr>
        <p:spPr>
          <a:xfrm>
            <a:off x="468977" y="1992367"/>
            <a:ext cx="800219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>
                <a:solidFill>
                  <a:schemeClr val="bg1">
                    <a:lumMod val="50000"/>
                  </a:schemeClr>
                </a:solidFill>
              </a:rPr>
              <a:t>대표자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FA2CE641-1BEA-4038-9925-9B708571468F}"/>
              </a:ext>
            </a:extLst>
          </p:cNvPr>
          <p:cNvSpPr>
            <a:spLocks/>
          </p:cNvSpPr>
          <p:nvPr/>
        </p:nvSpPr>
        <p:spPr bwMode="auto">
          <a:xfrm>
            <a:off x="1626565" y="2013030"/>
            <a:ext cx="1353710" cy="278606"/>
          </a:xfrm>
          <a:prstGeom prst="roundRect">
            <a:avLst>
              <a:gd name="adj" fmla="val 17014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홍길동</a:t>
            </a:r>
            <a:endParaRPr lang="en-US" sz="120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3B4430-1F88-4827-90BE-CD38DDE48A21}"/>
              </a:ext>
            </a:extLst>
          </p:cNvPr>
          <p:cNvGrpSpPr/>
          <p:nvPr/>
        </p:nvGrpSpPr>
        <p:grpSpPr>
          <a:xfrm>
            <a:off x="468977" y="2456720"/>
            <a:ext cx="4140398" cy="339195"/>
            <a:chOff x="468977" y="2456720"/>
            <a:chExt cx="4140398" cy="33919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77A8A9-32B2-4DBF-BF13-E546E15B8B8F}"/>
                </a:ext>
              </a:extLst>
            </p:cNvPr>
            <p:cNvSpPr txBox="1"/>
            <p:nvPr/>
          </p:nvSpPr>
          <p:spPr>
            <a:xfrm>
              <a:off x="468977" y="2456720"/>
              <a:ext cx="772969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Phone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Button">
              <a:extLst>
                <a:ext uri="{FF2B5EF4-FFF2-40B4-BE49-F238E27FC236}">
                  <a16:creationId xmlns:a16="http://schemas.microsoft.com/office/drawing/2014/main" id="{C674E5EB-151A-4962-B60C-787F1530F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613" y="2477383"/>
              <a:ext cx="840547" cy="278606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010</a:t>
              </a:r>
            </a:p>
          </p:txBody>
        </p:sp>
        <p:sp>
          <p:nvSpPr>
            <p:cNvPr id="41" name="Arrow Down" descr="&lt;Tags&gt;&lt;SMARTRESIZEANCHORS&gt;Absolute,None,None,Absolute&lt;/SMARTRESIZEANCHORS&gt;&lt;/Tags&gt;">
              <a:extLst>
                <a:ext uri="{FF2B5EF4-FFF2-40B4-BE49-F238E27FC236}">
                  <a16:creationId xmlns:a16="http://schemas.microsoft.com/office/drawing/2014/main" id="{20547506-838E-4D1C-A9E0-D1323A0CF8EA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2289374" y="2596192"/>
              <a:ext cx="70409" cy="3979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Button">
              <a:extLst>
                <a:ext uri="{FF2B5EF4-FFF2-40B4-BE49-F238E27FC236}">
                  <a16:creationId xmlns:a16="http://schemas.microsoft.com/office/drawing/2014/main" id="{61CFF877-1616-4B06-A195-51D55A821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169" y="2477383"/>
              <a:ext cx="840547" cy="278606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Button">
              <a:extLst>
                <a:ext uri="{FF2B5EF4-FFF2-40B4-BE49-F238E27FC236}">
                  <a16:creationId xmlns:a16="http://schemas.microsoft.com/office/drawing/2014/main" id="{9F252F0F-DEE3-4C4A-B00D-103AE68B6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828" y="2477383"/>
              <a:ext cx="840547" cy="278606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 descr="&lt;SmartSettings&gt;&lt;SmartResize anchorLeft=&quot;Relativ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89F85D4D-A9C4-4DDD-A91B-FE677737936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509093" y="2515659"/>
              <a:ext cx="187774" cy="227728"/>
            </a:xfrm>
            <a:prstGeom prst="rect">
              <a:avLst/>
            </a:prstGeom>
            <a:noFill/>
          </p:spPr>
          <p:txBody>
            <a:bodyPr wrap="none" lIns="65198" tIns="32599" rIns="65198" bIns="32599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Label" descr="&lt;SmartSettings&gt;&lt;SmartResize anchorLeft=&quot;Relativ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8A8BDA2C-B31E-4D3C-B115-B689774A937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572885" y="2515659"/>
              <a:ext cx="187774" cy="227728"/>
            </a:xfrm>
            <a:prstGeom prst="rect">
              <a:avLst/>
            </a:prstGeom>
            <a:noFill/>
          </p:spPr>
          <p:txBody>
            <a:bodyPr wrap="none" lIns="65198" tIns="32599" rIns="65198" bIns="32599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8" name="Placeholder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66355D7-D82B-4D3A-B664-B3BAC69BF81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4869" y="3610691"/>
            <a:ext cx="5334064" cy="1955105"/>
            <a:chOff x="3864744" y="2328044"/>
            <a:chExt cx="1008112" cy="1008112"/>
          </a:xfrm>
          <a:solidFill>
            <a:srgbClr val="FFFFFF"/>
          </a:solidFill>
        </p:grpSpPr>
        <p:grpSp>
          <p:nvGrpSpPr>
            <p:cNvPr id="49" name="Placeholder">
              <a:extLst>
                <a:ext uri="{FF2B5EF4-FFF2-40B4-BE49-F238E27FC236}">
                  <a16:creationId xmlns:a16="http://schemas.microsoft.com/office/drawing/2014/main" id="{E5C5667A-672B-47E7-B7DC-9E64C331E5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4744" y="2328044"/>
              <a:ext cx="1008112" cy="1008112"/>
              <a:chOff x="508000" y="1397000"/>
              <a:chExt cx="1008112" cy="1008112"/>
            </a:xfrm>
            <a:grpFill/>
          </p:grpSpPr>
          <p:sp>
            <p:nvSpPr>
              <p:cNvPr id="51" name="Border">
                <a:extLst>
                  <a:ext uri="{FF2B5EF4-FFF2-40B4-BE49-F238E27FC236}">
                    <a16:creationId xmlns:a16="http://schemas.microsoft.com/office/drawing/2014/main" id="{FB92F670-460F-4561-903B-FA80521A1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1497" tIns="40748" rIns="81497" bIns="40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2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Line 2">
                <a:extLst>
                  <a:ext uri="{FF2B5EF4-FFF2-40B4-BE49-F238E27FC236}">
                    <a16:creationId xmlns:a16="http://schemas.microsoft.com/office/drawing/2014/main" id="{7E539BC1-B724-4B3E-857E-E8FCAB9BB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1497" tIns="40748" rIns="81497" bIns="40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2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Line 1">
                <a:extLst>
                  <a:ext uri="{FF2B5EF4-FFF2-40B4-BE49-F238E27FC236}">
                    <a16:creationId xmlns:a16="http://schemas.microsoft.com/office/drawing/2014/main" id="{C74F3C7E-DCED-4056-9D6A-89CB14CE2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1497" tIns="40748" rIns="81497" bIns="407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2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0" name="Label" descr="&lt;SmartSettings&gt;&lt;SmartResize anchorLeft=&quot;Relative&quot; anchorTop=&quot;None&quot; anchorRight=&quot;Relative&quot; anchorBottom=&quot;None&quot; /&gt;&lt;/SmartSettings&gt;">
              <a:extLst>
                <a:ext uri="{FF2B5EF4-FFF2-40B4-BE49-F238E27FC236}">
                  <a16:creationId xmlns:a16="http://schemas.microsoft.com/office/drawing/2014/main" id="{9B97BA86-4BCF-4E61-AC3D-A469FA67E44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237902" y="2751483"/>
              <a:ext cx="261791" cy="161236"/>
            </a:xfrm>
            <a:prstGeom prst="rect">
              <a:avLst/>
            </a:prstGeom>
            <a:grpFill/>
          </p:spPr>
          <p:txBody>
            <a:bodyPr wrap="none" lIns="65198" tIns="32599" rIns="65198" bIns="32599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시설 이미지</a:t>
              </a:r>
            </a:p>
          </p:txBody>
        </p:sp>
      </p:grpSp>
      <p:sp>
        <p:nvSpPr>
          <p:cNvPr id="54" name="Button">
            <a:extLst>
              <a:ext uri="{FF2B5EF4-FFF2-40B4-BE49-F238E27FC236}">
                <a16:creationId xmlns:a16="http://schemas.microsoft.com/office/drawing/2014/main" id="{9ACD572D-292E-48DA-924A-3D0540954264}"/>
              </a:ext>
            </a:extLst>
          </p:cNvPr>
          <p:cNvSpPr>
            <a:spLocks/>
          </p:cNvSpPr>
          <p:nvPr/>
        </p:nvSpPr>
        <p:spPr bwMode="auto">
          <a:xfrm>
            <a:off x="587935" y="5868291"/>
            <a:ext cx="8637514" cy="375280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신청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Panel">
            <a:extLst>
              <a:ext uri="{FF2B5EF4-FFF2-40B4-BE49-F238E27FC236}">
                <a16:creationId xmlns:a16="http://schemas.microsoft.com/office/drawing/2014/main" id="{D6EBB923-BEDA-4E8A-A851-934F2FCC7B33}"/>
              </a:ext>
            </a:extLst>
          </p:cNvPr>
          <p:cNvSpPr/>
          <p:nvPr/>
        </p:nvSpPr>
        <p:spPr>
          <a:xfrm>
            <a:off x="6039419" y="3610690"/>
            <a:ext cx="3186030" cy="195510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1497" tIns="40748" rIns="81497" bIns="407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시설명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장소 및 호실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이용 가능 기간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접수 가능 기간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최소 신청 가능 인원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문의 전화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무료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유료 여부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2FB00F2D-4074-4A36-9917-AA7C192D09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132" y="3288451"/>
            <a:ext cx="1554974" cy="1118825"/>
          </a:xfrm>
          <a:prstGeom prst="rect">
            <a:avLst/>
          </a:prstGeom>
        </p:spPr>
      </p:pic>
      <p:sp>
        <p:nvSpPr>
          <p:cNvPr id="39" name="오각형 78">
            <a:extLst>
              <a:ext uri="{FF2B5EF4-FFF2-40B4-BE49-F238E27FC236}">
                <a16:creationId xmlns:a16="http://schemas.microsoft.com/office/drawing/2014/main" id="{C334C02D-720F-410D-A775-10969EC1E88B}"/>
              </a:ext>
            </a:extLst>
          </p:cNvPr>
          <p:cNvSpPr/>
          <p:nvPr/>
        </p:nvSpPr>
        <p:spPr>
          <a:xfrm rot="902109">
            <a:off x="1257968" y="238784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0" name="순서도: 판단 39">
            <a:extLst>
              <a:ext uri="{FF2B5EF4-FFF2-40B4-BE49-F238E27FC236}">
                <a16:creationId xmlns:a16="http://schemas.microsoft.com/office/drawing/2014/main" id="{22436FA7-88B4-45CD-8B3D-804965AB5601}"/>
              </a:ext>
            </a:extLst>
          </p:cNvPr>
          <p:cNvSpPr/>
          <p:nvPr/>
        </p:nvSpPr>
        <p:spPr>
          <a:xfrm>
            <a:off x="1290116" y="1881713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46" name="오각형 78">
            <a:extLst>
              <a:ext uri="{FF2B5EF4-FFF2-40B4-BE49-F238E27FC236}">
                <a16:creationId xmlns:a16="http://schemas.microsoft.com/office/drawing/2014/main" id="{FA386E58-3098-4465-96F1-193A53CDEDF0}"/>
              </a:ext>
            </a:extLst>
          </p:cNvPr>
          <p:cNvSpPr/>
          <p:nvPr/>
        </p:nvSpPr>
        <p:spPr>
          <a:xfrm rot="902109">
            <a:off x="1257967" y="295947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75B7B975-3C8B-4C7A-ADEB-D4CEC8F6FA90}"/>
              </a:ext>
            </a:extLst>
          </p:cNvPr>
          <p:cNvSpPr/>
          <p:nvPr/>
        </p:nvSpPr>
        <p:spPr>
          <a:xfrm>
            <a:off x="255689" y="3817074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135985DF-FBA1-4BAC-9577-AB18D85ADD89}"/>
              </a:ext>
            </a:extLst>
          </p:cNvPr>
          <p:cNvSpPr/>
          <p:nvPr/>
        </p:nvSpPr>
        <p:spPr>
          <a:xfrm>
            <a:off x="5717319" y="3817074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  <p:sp>
        <p:nvSpPr>
          <p:cNvPr id="58" name="오각형 78">
            <a:extLst>
              <a:ext uri="{FF2B5EF4-FFF2-40B4-BE49-F238E27FC236}">
                <a16:creationId xmlns:a16="http://schemas.microsoft.com/office/drawing/2014/main" id="{F266E3A0-C08D-4B0C-A4AB-93ABD72DD9E1}"/>
              </a:ext>
            </a:extLst>
          </p:cNvPr>
          <p:cNvSpPr/>
          <p:nvPr/>
        </p:nvSpPr>
        <p:spPr>
          <a:xfrm rot="902109">
            <a:off x="1257966" y="584654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id="{0A5CA6E7-C53A-4B41-A657-1DD5DCDB507F}"/>
              </a:ext>
            </a:extLst>
          </p:cNvPr>
          <p:cNvSpPr>
            <a:spLocks/>
          </p:cNvSpPr>
          <p:nvPr/>
        </p:nvSpPr>
        <p:spPr bwMode="auto">
          <a:xfrm>
            <a:off x="3760659" y="2020112"/>
            <a:ext cx="840547" cy="278606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286156-7831-494C-8ED0-B2A23D7D084E}"/>
              </a:ext>
            </a:extLst>
          </p:cNvPr>
          <p:cNvSpPr txBox="1"/>
          <p:nvPr/>
        </p:nvSpPr>
        <p:spPr>
          <a:xfrm>
            <a:off x="3083398" y="2001892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총 인원</a:t>
            </a:r>
          </a:p>
        </p:txBody>
      </p:sp>
    </p:spTree>
    <p:extLst>
      <p:ext uri="{BB962C8B-B14F-4D97-AF65-F5344CB8AC3E}">
        <p14:creationId xmlns:p14="http://schemas.microsoft.com/office/powerpoint/2010/main" val="2259024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U_FA_03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STEP.3 </a:t>
            </a:r>
            <a:r>
              <a:rPr lang="ko-KR" altLang="en-US" dirty="0">
                <a:latin typeface="+mn-ea"/>
              </a:rPr>
              <a:t>결제 신청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계좌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시설이용신청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신청스탭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927809"/>
              </p:ext>
            </p:extLst>
          </p:nvPr>
        </p:nvGraphicFramePr>
        <p:xfrm>
          <a:off x="9622910" y="1718509"/>
          <a:ext cx="2100113" cy="4644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836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95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/>
                        <a:t>결제수단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라디오 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계좌 선택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UI/UX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선택한 주요결제 수단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member_manipay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631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계정에 등록된 계정 데이터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맨 첫 줄은 대표계좌부터 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 외에는 생성일 기준으로 순서대로 나열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라디오버튼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기본값은 대표계좌로 선택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버튼 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74890"/>
                  </a:ext>
                </a:extLst>
              </a:tr>
              <a:tr h="520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은행 연계와 무관하게 사용자가 임의로 계좌정보 입력해도 계좌정보 생성되도록 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신청한 시설의 결제 정보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723269"/>
                  </a:ext>
                </a:extLst>
              </a:tr>
              <a:tr h="408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클릭하면 신청완료 화면으로 이동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결제 로그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DB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테이블에 결제내역 추가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951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FB00A2-E852-4BC6-B7D7-ED7B70D9DB74}"/>
              </a:ext>
            </a:extLst>
          </p:cNvPr>
          <p:cNvGrpSpPr/>
          <p:nvPr/>
        </p:nvGrpSpPr>
        <p:grpSpPr>
          <a:xfrm>
            <a:off x="431538" y="1475348"/>
            <a:ext cx="8829959" cy="4768223"/>
            <a:chOff x="431538" y="1475348"/>
            <a:chExt cx="8829959" cy="47682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44C376-0CC5-42C8-AF9D-8DF1B163FE3A}"/>
                </a:ext>
              </a:extLst>
            </p:cNvPr>
            <p:cNvSpPr/>
            <p:nvPr/>
          </p:nvSpPr>
          <p:spPr>
            <a:xfrm>
              <a:off x="490662" y="1994659"/>
              <a:ext cx="1115122" cy="347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결제수단</a:t>
              </a:r>
              <a:endParaRPr lang="en-US" altLang="ko-KR" sz="1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A44B05F-4EB3-4383-AC75-A72FB8D06D42}"/>
                </a:ext>
              </a:extLst>
            </p:cNvPr>
            <p:cNvSpPr/>
            <p:nvPr/>
          </p:nvSpPr>
          <p:spPr>
            <a:xfrm>
              <a:off x="1775924" y="1972356"/>
              <a:ext cx="2078653" cy="3710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◎ 계좌</a:t>
              </a:r>
              <a:r>
                <a: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	 </a:t>
              </a:r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○ 카드</a:t>
              </a:r>
              <a:endPara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25407D-CE5D-40E1-BB47-88BF43E709D7}"/>
                </a:ext>
              </a:extLst>
            </p:cNvPr>
            <p:cNvGrpSpPr/>
            <p:nvPr/>
          </p:nvGrpSpPr>
          <p:grpSpPr>
            <a:xfrm>
              <a:off x="3171012" y="2804983"/>
              <a:ext cx="3761296" cy="394500"/>
              <a:chOff x="3182161" y="2682317"/>
              <a:chExt cx="3761296" cy="394500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0F598C4-E517-40CB-A1EE-558635547578}"/>
                  </a:ext>
                </a:extLst>
              </p:cNvPr>
              <p:cNvSpPr/>
              <p:nvPr/>
            </p:nvSpPr>
            <p:spPr>
              <a:xfrm>
                <a:off x="4864804" y="2705771"/>
                <a:ext cx="2078653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신한은행 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  <a:p>
                <a:r>
                  <a:rPr lang="en-US" altLang="ko-KR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123 - **** -****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E859A54-1E0E-4788-8D4E-952463E852B2}"/>
                  </a:ext>
                </a:extLst>
              </p:cNvPr>
              <p:cNvSpPr/>
              <p:nvPr/>
            </p:nvSpPr>
            <p:spPr>
              <a:xfrm>
                <a:off x="3182161" y="2682317"/>
                <a:ext cx="373865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◎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4C08A5-C695-4D16-BC9B-F561B8971D8C}"/>
                </a:ext>
              </a:extLst>
            </p:cNvPr>
            <p:cNvGrpSpPr/>
            <p:nvPr/>
          </p:nvGrpSpPr>
          <p:grpSpPr>
            <a:xfrm>
              <a:off x="3182161" y="3842559"/>
              <a:ext cx="3761296" cy="406180"/>
              <a:chOff x="3182161" y="3508022"/>
              <a:chExt cx="3761296" cy="406180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67071A-C7FB-4895-AE3D-E7A43E1E7783}"/>
                  </a:ext>
                </a:extLst>
              </p:cNvPr>
              <p:cNvSpPr/>
              <p:nvPr/>
            </p:nvSpPr>
            <p:spPr>
              <a:xfrm>
                <a:off x="4864804" y="3543156"/>
                <a:ext cx="2078653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하나은행 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  <a:p>
                <a:r>
                  <a:rPr lang="en-US" altLang="ko-KR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3412 - **** -****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D1CCE812-D5F1-4550-9DBA-834C2CF512DE}"/>
                  </a:ext>
                </a:extLst>
              </p:cNvPr>
              <p:cNvSpPr/>
              <p:nvPr/>
            </p:nvSpPr>
            <p:spPr>
              <a:xfrm>
                <a:off x="3182161" y="3508022"/>
                <a:ext cx="373865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○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9" name="Button">
              <a:extLst>
                <a:ext uri="{FF2B5EF4-FFF2-40B4-BE49-F238E27FC236}">
                  <a16:creationId xmlns:a16="http://schemas.microsoft.com/office/drawing/2014/main" id="{ADBBD63F-3307-4D66-958F-67EF7559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007" y="4676528"/>
              <a:ext cx="3483599" cy="375280"/>
            </a:xfrm>
            <a:prstGeom prst="roundRect">
              <a:avLst>
                <a:gd name="adj" fmla="val 17014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4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계좌　추가</a:t>
              </a:r>
              <a:endParaRPr 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Button">
              <a:extLst>
                <a:ext uri="{FF2B5EF4-FFF2-40B4-BE49-F238E27FC236}">
                  <a16:creationId xmlns:a16="http://schemas.microsoft.com/office/drawing/2014/main" id="{65EE8615-2BC4-4CF0-87F8-09AB6AAA9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35" y="5868291"/>
              <a:ext cx="8637514" cy="375280"/>
            </a:xfrm>
            <a:prstGeom prst="roundRect">
              <a:avLst>
                <a:gd name="adj" fmla="val 17014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4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결제하기</a:t>
              </a:r>
              <a:endParaRPr 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4CACD67-28E5-41FC-BD2D-3F1959ECC869}"/>
                </a:ext>
              </a:extLst>
            </p:cNvPr>
            <p:cNvSpPr/>
            <p:nvPr/>
          </p:nvSpPr>
          <p:spPr>
            <a:xfrm>
              <a:off x="431538" y="1842125"/>
              <a:ext cx="8829959" cy="32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BC3D906-E135-4C4B-841B-97A81A9F1D70}"/>
                </a:ext>
              </a:extLst>
            </p:cNvPr>
            <p:cNvSpPr txBox="1"/>
            <p:nvPr/>
          </p:nvSpPr>
          <p:spPr>
            <a:xfrm>
              <a:off x="468977" y="1475348"/>
              <a:ext cx="1077539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4">
                  <a:solidFill>
                    <a:schemeClr val="bg1">
                      <a:lumMod val="50000"/>
                    </a:schemeClr>
                  </a:solidFill>
                </a:rPr>
                <a:t>신청 완료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B4A2D8-44F8-4D1A-9856-1E722C3595F7}"/>
                </a:ext>
              </a:extLst>
            </p:cNvPr>
            <p:cNvSpPr txBox="1"/>
            <p:nvPr/>
          </p:nvSpPr>
          <p:spPr>
            <a:xfrm>
              <a:off x="1817249" y="1509215"/>
              <a:ext cx="39934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➀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시설 정보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 </a:t>
              </a:r>
              <a:r>
                <a:rPr lang="ko-KR" altLang="en-US" sz="11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➁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예약 신청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 </a:t>
              </a:r>
              <a:r>
                <a:rPr lang="ko-KR" altLang="en-US" sz="11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  </a:t>
              </a:r>
              <a:r>
                <a:rPr lang="ko-KR" altLang="en-US" sz="1100" b="1" dirty="0">
                  <a:solidFill>
                    <a:schemeClr val="accent1"/>
                  </a:solidFill>
                  <a:latin typeface="Arial" panose="020B0604020202020204" pitchFamily="34" charset="0"/>
                </a:rPr>
                <a:t>➂ 결제신청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④ 신청 완료</a:t>
              </a:r>
            </a:p>
          </p:txBody>
        </p:sp>
        <p:sp>
          <p:nvSpPr>
            <p:cNvPr id="90" name="Button">
              <a:extLst>
                <a:ext uri="{FF2B5EF4-FFF2-40B4-BE49-F238E27FC236}">
                  <a16:creationId xmlns:a16="http://schemas.microsoft.com/office/drawing/2014/main" id="{10116E8E-041E-4386-BA81-2D4484F68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640" y="5271074"/>
              <a:ext cx="1839849" cy="442674"/>
            </a:xfrm>
            <a:prstGeom prst="roundRect">
              <a:avLst>
                <a:gd name="adj" fmla="val 17014"/>
              </a:avLst>
            </a:prstGeom>
            <a:solidFill>
              <a:srgbClr val="FFFFF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20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10,000</a:t>
              </a:r>
              <a:r>
                <a:rPr lang="ko-KR" altLang="en-US" sz="20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원</a:t>
              </a:r>
              <a:endParaRPr lang="en-US" sz="20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050" name="Picture 2" descr="은행 계좌 - 무료 사업개 아이콘">
            <a:extLst>
              <a:ext uri="{FF2B5EF4-FFF2-40B4-BE49-F238E27FC236}">
                <a16:creationId xmlns:a16="http://schemas.microsoft.com/office/drawing/2014/main" id="{526E2CF8-1D61-4E3B-B2C8-F347B78C3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7267" r="4039" b="7267"/>
          <a:stretch/>
        </p:blipFill>
        <p:spPr bwMode="auto">
          <a:xfrm>
            <a:off x="3678529" y="2541884"/>
            <a:ext cx="886908" cy="8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은행 계좌 - 무료 사업개 아이콘">
            <a:extLst>
              <a:ext uri="{FF2B5EF4-FFF2-40B4-BE49-F238E27FC236}">
                <a16:creationId xmlns:a16="http://schemas.microsoft.com/office/drawing/2014/main" id="{72D7E651-993D-441E-BA3D-9CF0E3F01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7267" r="4039" b="7267"/>
          <a:stretch/>
        </p:blipFill>
        <p:spPr bwMode="auto">
          <a:xfrm>
            <a:off x="3678529" y="3656560"/>
            <a:ext cx="886908" cy="8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D02DF2-FB9A-41F0-82AB-3F9E4DD88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327"/>
          <a:stretch/>
        </p:blipFill>
        <p:spPr>
          <a:xfrm>
            <a:off x="6892202" y="2740928"/>
            <a:ext cx="2432157" cy="13958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5" name="오각형 78">
            <a:extLst>
              <a:ext uri="{FF2B5EF4-FFF2-40B4-BE49-F238E27FC236}">
                <a16:creationId xmlns:a16="http://schemas.microsoft.com/office/drawing/2014/main" id="{A100405C-01F6-4E06-BF91-D53534C18A62}"/>
              </a:ext>
            </a:extLst>
          </p:cNvPr>
          <p:cNvSpPr/>
          <p:nvPr/>
        </p:nvSpPr>
        <p:spPr>
          <a:xfrm rot="902109">
            <a:off x="1277509" y="192375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10EABF17-9FCA-459F-A0C8-2A79541C54B3}"/>
              </a:ext>
            </a:extLst>
          </p:cNvPr>
          <p:cNvSpPr/>
          <p:nvPr/>
        </p:nvSpPr>
        <p:spPr>
          <a:xfrm>
            <a:off x="77985" y="1939900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37" name="순서도: 판단 36">
            <a:extLst>
              <a:ext uri="{FF2B5EF4-FFF2-40B4-BE49-F238E27FC236}">
                <a16:creationId xmlns:a16="http://schemas.microsoft.com/office/drawing/2014/main" id="{3A543CB0-5DB0-461E-9E53-736B9C7B9E0F}"/>
              </a:ext>
            </a:extLst>
          </p:cNvPr>
          <p:cNvSpPr/>
          <p:nvPr/>
        </p:nvSpPr>
        <p:spPr>
          <a:xfrm>
            <a:off x="77985" y="2740928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/>
              <a:t>E2</a:t>
            </a:r>
            <a:endParaRPr lang="ko-KR" altLang="en-US" sz="900" b="1" dirty="0"/>
          </a:p>
        </p:txBody>
      </p:sp>
      <p:sp>
        <p:nvSpPr>
          <p:cNvPr id="38" name="오각형 78">
            <a:extLst>
              <a:ext uri="{FF2B5EF4-FFF2-40B4-BE49-F238E27FC236}">
                <a16:creationId xmlns:a16="http://schemas.microsoft.com/office/drawing/2014/main" id="{3E72D878-CF48-4D3A-877E-EC809DB94D56}"/>
              </a:ext>
            </a:extLst>
          </p:cNvPr>
          <p:cNvSpPr/>
          <p:nvPr/>
        </p:nvSpPr>
        <p:spPr>
          <a:xfrm rot="902109">
            <a:off x="2740472" y="282148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9" name="오각형 78">
            <a:extLst>
              <a:ext uri="{FF2B5EF4-FFF2-40B4-BE49-F238E27FC236}">
                <a16:creationId xmlns:a16="http://schemas.microsoft.com/office/drawing/2014/main" id="{6E8B122E-7DCF-4671-865B-1E1FC2B244D7}"/>
              </a:ext>
            </a:extLst>
          </p:cNvPr>
          <p:cNvSpPr/>
          <p:nvPr/>
        </p:nvSpPr>
        <p:spPr>
          <a:xfrm rot="902109">
            <a:off x="3694551" y="46715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0" name="오각형 78">
            <a:extLst>
              <a:ext uri="{FF2B5EF4-FFF2-40B4-BE49-F238E27FC236}">
                <a16:creationId xmlns:a16="http://schemas.microsoft.com/office/drawing/2014/main" id="{FECC0E9C-3C2F-4E71-A1D4-008A32CE1A5C}"/>
              </a:ext>
            </a:extLst>
          </p:cNvPr>
          <p:cNvSpPr/>
          <p:nvPr/>
        </p:nvSpPr>
        <p:spPr>
          <a:xfrm rot="902109">
            <a:off x="3942384" y="588932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1" name="순서도: 판단 40">
            <a:extLst>
              <a:ext uri="{FF2B5EF4-FFF2-40B4-BE49-F238E27FC236}">
                <a16:creationId xmlns:a16="http://schemas.microsoft.com/office/drawing/2014/main" id="{42FE64B1-5FFE-4F40-87AB-473A5BD46283}"/>
              </a:ext>
            </a:extLst>
          </p:cNvPr>
          <p:cNvSpPr/>
          <p:nvPr/>
        </p:nvSpPr>
        <p:spPr>
          <a:xfrm>
            <a:off x="6678915" y="2541884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  <p:sp>
        <p:nvSpPr>
          <p:cNvPr id="42" name="순서도: 판단 41">
            <a:extLst>
              <a:ext uri="{FF2B5EF4-FFF2-40B4-BE49-F238E27FC236}">
                <a16:creationId xmlns:a16="http://schemas.microsoft.com/office/drawing/2014/main" id="{08ED7913-CFBC-4EDE-9998-ED3DF511B097}"/>
              </a:ext>
            </a:extLst>
          </p:cNvPr>
          <p:cNvSpPr/>
          <p:nvPr/>
        </p:nvSpPr>
        <p:spPr>
          <a:xfrm>
            <a:off x="3908695" y="5339456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E4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83973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5A176AEC-8494-4E0F-934F-21B7C6DD8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48297"/>
              </p:ext>
            </p:extLst>
          </p:nvPr>
        </p:nvGraphicFramePr>
        <p:xfrm>
          <a:off x="9622910" y="1572853"/>
          <a:ext cx="2100113" cy="4676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78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175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/>
                        <a:t>결제수단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라디오 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카드 선택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UI/UX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사용자가 선택한 주요결제 수단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member_manipay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58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계정에 등록된 계정 데이터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맨 첫 줄은 대표카드부터 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 외에는 생성일 기준으로 순서대로 나열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라디오버튼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기본값은 대표카드로 선택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버튼 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 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2874890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추가 팝업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카드사 연계와 무관하게 사용자가 임의로 계좌정보 입력해도 카드 정보 생성되도록 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신청한 시설의 결제 정보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723269"/>
                  </a:ext>
                </a:extLst>
              </a:tr>
              <a:tr h="377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일시불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2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개월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3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개월 등 선택 가능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377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클릭하면 신청완료 화면으로 이동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결제 로그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DB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테이블에 결제내역 추가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76543"/>
                  </a:ext>
                </a:extLst>
              </a:tr>
              <a:tr h="417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U_FA_03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STEP.3 </a:t>
            </a:r>
            <a:r>
              <a:rPr lang="ko-KR" altLang="en-US" dirty="0">
                <a:latin typeface="+mn-ea"/>
              </a:rPr>
              <a:t>결제 신청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카드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시설이용신청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신청스탭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FB00A2-E852-4BC6-B7D7-ED7B70D9DB74}"/>
              </a:ext>
            </a:extLst>
          </p:cNvPr>
          <p:cNvGrpSpPr/>
          <p:nvPr/>
        </p:nvGrpSpPr>
        <p:grpSpPr>
          <a:xfrm>
            <a:off x="431538" y="1475348"/>
            <a:ext cx="8829959" cy="4768223"/>
            <a:chOff x="431538" y="1475348"/>
            <a:chExt cx="8829959" cy="476822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B44C376-0CC5-42C8-AF9D-8DF1B163FE3A}"/>
                </a:ext>
              </a:extLst>
            </p:cNvPr>
            <p:cNvSpPr/>
            <p:nvPr/>
          </p:nvSpPr>
          <p:spPr>
            <a:xfrm>
              <a:off x="490662" y="1994659"/>
              <a:ext cx="1115122" cy="3471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결제수단</a:t>
              </a:r>
              <a:endParaRPr lang="en-US" altLang="ko-KR" sz="1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A44B05F-4EB3-4383-AC75-A72FB8D06D42}"/>
                </a:ext>
              </a:extLst>
            </p:cNvPr>
            <p:cNvSpPr/>
            <p:nvPr/>
          </p:nvSpPr>
          <p:spPr>
            <a:xfrm>
              <a:off x="1775924" y="1972356"/>
              <a:ext cx="2078653" cy="3710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○ 계좌</a:t>
              </a:r>
              <a:r>
                <a: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	 </a:t>
              </a:r>
              <a:r>
                <a:rPr lang="ko-KR" altLang="en-US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◎ 카드</a:t>
              </a:r>
              <a:endParaRPr lang="en-US" altLang="ko-KR" sz="16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25407D-CE5D-40E1-BB47-88BF43E709D7}"/>
                </a:ext>
              </a:extLst>
            </p:cNvPr>
            <p:cNvGrpSpPr/>
            <p:nvPr/>
          </p:nvGrpSpPr>
          <p:grpSpPr>
            <a:xfrm>
              <a:off x="3171012" y="2724251"/>
              <a:ext cx="3761296" cy="577341"/>
              <a:chOff x="3182161" y="2601585"/>
              <a:chExt cx="3761296" cy="577341"/>
            </a:xfrm>
          </p:grpSpPr>
          <p:pic>
            <p:nvPicPr>
              <p:cNvPr id="1026" name="Picture 2" descr="신용 카드 - 무료 비즈니스 및 금융개 아이콘">
                <a:extLst>
                  <a:ext uri="{FF2B5EF4-FFF2-40B4-BE49-F238E27FC236}">
                    <a16:creationId xmlns:a16="http://schemas.microsoft.com/office/drawing/2014/main" id="{F8D68666-36CA-43F5-A09A-9ABECF1590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1" b="18973"/>
              <a:stretch/>
            </p:blipFill>
            <p:spPr bwMode="auto">
              <a:xfrm>
                <a:off x="3673195" y="2601585"/>
                <a:ext cx="927816" cy="577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0F598C4-E517-40CB-A1EE-558635547578}"/>
                  </a:ext>
                </a:extLst>
              </p:cNvPr>
              <p:cNvSpPr/>
              <p:nvPr/>
            </p:nvSpPr>
            <p:spPr>
              <a:xfrm>
                <a:off x="4864804" y="2705771"/>
                <a:ext cx="2078653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신한카드 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  <a:p>
                <a:r>
                  <a:rPr lang="en-US" altLang="ko-KR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1234 - **** -****</a:t>
                </a: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E859A54-1E0E-4788-8D4E-952463E852B2}"/>
                  </a:ext>
                </a:extLst>
              </p:cNvPr>
              <p:cNvSpPr/>
              <p:nvPr/>
            </p:nvSpPr>
            <p:spPr>
              <a:xfrm>
                <a:off x="3182161" y="2682317"/>
                <a:ext cx="373865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◎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4C08A5-C695-4D16-BC9B-F561B8971D8C}"/>
                </a:ext>
              </a:extLst>
            </p:cNvPr>
            <p:cNvGrpSpPr/>
            <p:nvPr/>
          </p:nvGrpSpPr>
          <p:grpSpPr>
            <a:xfrm>
              <a:off x="3182161" y="3773507"/>
              <a:ext cx="3761296" cy="577341"/>
              <a:chOff x="3182161" y="3438970"/>
              <a:chExt cx="3761296" cy="577341"/>
            </a:xfrm>
          </p:grpSpPr>
          <p:pic>
            <p:nvPicPr>
              <p:cNvPr id="72" name="Picture 2" descr="신용 카드 - 무료 비즈니스 및 금융개 아이콘">
                <a:extLst>
                  <a:ext uri="{FF2B5EF4-FFF2-40B4-BE49-F238E27FC236}">
                    <a16:creationId xmlns:a16="http://schemas.microsoft.com/office/drawing/2014/main" id="{4B1AA8AE-DC31-47A9-8EC1-454C02B9B4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01" b="18973"/>
              <a:stretch/>
            </p:blipFill>
            <p:spPr bwMode="auto">
              <a:xfrm>
                <a:off x="3673195" y="3438970"/>
                <a:ext cx="927816" cy="5773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367071A-C7FB-4895-AE3D-E7A43E1E7783}"/>
                  </a:ext>
                </a:extLst>
              </p:cNvPr>
              <p:cNvSpPr/>
              <p:nvPr/>
            </p:nvSpPr>
            <p:spPr>
              <a:xfrm>
                <a:off x="4864804" y="3543156"/>
                <a:ext cx="2078653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하나카드 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  <a:p>
                <a:r>
                  <a:rPr lang="en-US" altLang="ko-KR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3412 - **** -****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D1CCE812-D5F1-4550-9DBA-834C2CF512DE}"/>
                  </a:ext>
                </a:extLst>
              </p:cNvPr>
              <p:cNvSpPr/>
              <p:nvPr/>
            </p:nvSpPr>
            <p:spPr>
              <a:xfrm>
                <a:off x="3182161" y="3508022"/>
                <a:ext cx="373865" cy="37104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○</a:t>
                </a:r>
                <a:endParaRPr lang="en-US" altLang="ko-KR" sz="16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9" name="Button">
              <a:extLst>
                <a:ext uri="{FF2B5EF4-FFF2-40B4-BE49-F238E27FC236}">
                  <a16:creationId xmlns:a16="http://schemas.microsoft.com/office/drawing/2014/main" id="{ADBBD63F-3307-4D66-958F-67EF7559F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007" y="4676528"/>
              <a:ext cx="3483599" cy="375280"/>
            </a:xfrm>
            <a:prstGeom prst="roundRect">
              <a:avLst>
                <a:gd name="adj" fmla="val 17014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4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결제카드 추가</a:t>
              </a:r>
              <a:endParaRPr 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Button">
              <a:extLst>
                <a:ext uri="{FF2B5EF4-FFF2-40B4-BE49-F238E27FC236}">
                  <a16:creationId xmlns:a16="http://schemas.microsoft.com/office/drawing/2014/main" id="{65EE8615-2BC4-4CF0-87F8-09AB6AAA9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35" y="5868291"/>
              <a:ext cx="8637514" cy="375280"/>
            </a:xfrm>
            <a:prstGeom prst="roundRect">
              <a:avLst>
                <a:gd name="adj" fmla="val 17014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4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결제하기</a:t>
              </a:r>
              <a:endParaRPr 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4CACD67-28E5-41FC-BD2D-3F1959ECC869}"/>
                </a:ext>
              </a:extLst>
            </p:cNvPr>
            <p:cNvSpPr/>
            <p:nvPr/>
          </p:nvSpPr>
          <p:spPr>
            <a:xfrm>
              <a:off x="431538" y="1842125"/>
              <a:ext cx="8829959" cy="32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BC3D906-E135-4C4B-841B-97A81A9F1D70}"/>
                </a:ext>
              </a:extLst>
            </p:cNvPr>
            <p:cNvSpPr txBox="1"/>
            <p:nvPr/>
          </p:nvSpPr>
          <p:spPr>
            <a:xfrm>
              <a:off x="468977" y="1475348"/>
              <a:ext cx="1077539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4">
                  <a:solidFill>
                    <a:schemeClr val="bg1">
                      <a:lumMod val="50000"/>
                    </a:schemeClr>
                  </a:solidFill>
                </a:rPr>
                <a:t>신청 완료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FB4A2D8-44F8-4D1A-9856-1E722C3595F7}"/>
                </a:ext>
              </a:extLst>
            </p:cNvPr>
            <p:cNvSpPr txBox="1"/>
            <p:nvPr/>
          </p:nvSpPr>
          <p:spPr>
            <a:xfrm>
              <a:off x="1817249" y="1509215"/>
              <a:ext cx="39934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➀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시설 정보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 </a:t>
              </a:r>
              <a:r>
                <a:rPr lang="ko-KR" altLang="en-US" sz="11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➁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예약 신청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 </a:t>
              </a:r>
              <a:r>
                <a:rPr lang="ko-KR" altLang="en-US" sz="11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  </a:t>
              </a:r>
              <a:r>
                <a:rPr lang="ko-KR" altLang="en-US" sz="1100" b="1" dirty="0">
                  <a:solidFill>
                    <a:schemeClr val="accent1"/>
                  </a:solidFill>
                  <a:latin typeface="Arial" panose="020B0604020202020204" pitchFamily="34" charset="0"/>
                </a:rPr>
                <a:t>➂ 결제신청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&gt;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④ 신청 완료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5C74120-E012-48CB-8350-0F4A46276AF3}"/>
                </a:ext>
              </a:extLst>
            </p:cNvPr>
            <p:cNvGrpSpPr/>
            <p:nvPr/>
          </p:nvGrpSpPr>
          <p:grpSpPr>
            <a:xfrm>
              <a:off x="3051262" y="5271074"/>
              <a:ext cx="3579356" cy="442674"/>
              <a:chOff x="3257872" y="4757785"/>
              <a:chExt cx="3579356" cy="442674"/>
            </a:xfrm>
          </p:grpSpPr>
          <p:sp>
            <p:nvSpPr>
              <p:cNvPr id="89" name="Button">
                <a:extLst>
                  <a:ext uri="{FF2B5EF4-FFF2-40B4-BE49-F238E27FC236}">
                    <a16:creationId xmlns:a16="http://schemas.microsoft.com/office/drawing/2014/main" id="{14F4A89A-618C-4208-AE88-49464982C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317" y="4802632"/>
                <a:ext cx="1483911" cy="375280"/>
              </a:xfrm>
              <a:prstGeom prst="roundRect">
                <a:avLst>
                  <a:gd name="adj" fmla="val 17014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일시불</a:t>
                </a:r>
                <a:endParaRPr lang="en-US" sz="1604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Button">
                <a:extLst>
                  <a:ext uri="{FF2B5EF4-FFF2-40B4-BE49-F238E27FC236}">
                    <a16:creationId xmlns:a16="http://schemas.microsoft.com/office/drawing/2014/main" id="{10116E8E-041E-4386-BA81-2D4484F68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7872" y="4757785"/>
                <a:ext cx="1839849" cy="442674"/>
              </a:xfrm>
              <a:prstGeom prst="roundRect">
                <a:avLst>
                  <a:gd name="adj" fmla="val 17014"/>
                </a:avLst>
              </a:prstGeom>
              <a:solidFill>
                <a:srgbClr val="FFFFFF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ko-KR" sz="200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10,000</a:t>
                </a:r>
                <a:r>
                  <a:rPr lang="ko-KR" altLang="en-US" sz="200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원</a:t>
                </a:r>
                <a:endParaRPr lang="en-US" sz="20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1" name="Arrow Down" descr="&lt;Tags&gt;&lt;SMARTRESIZEANCHORS&gt;Absolute,None,None,Absolute&lt;/SMARTRESIZEANCHORS&gt;&lt;/Tags&gt;">
              <a:extLst>
                <a:ext uri="{FF2B5EF4-FFF2-40B4-BE49-F238E27FC236}">
                  <a16:creationId xmlns:a16="http://schemas.microsoft.com/office/drawing/2014/main" id="{243417DF-D550-41FC-9727-291B2FBCA546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6414578" y="5473205"/>
              <a:ext cx="70409" cy="3979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4B4181A-9588-44BB-AE41-E10841A7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01" y="2692068"/>
            <a:ext cx="4270720" cy="3043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5" name="오각형 78">
            <a:extLst>
              <a:ext uri="{FF2B5EF4-FFF2-40B4-BE49-F238E27FC236}">
                <a16:creationId xmlns:a16="http://schemas.microsoft.com/office/drawing/2014/main" id="{1B7602E2-95C2-4B8E-8775-57A5794F51E3}"/>
              </a:ext>
            </a:extLst>
          </p:cNvPr>
          <p:cNvSpPr/>
          <p:nvPr/>
        </p:nvSpPr>
        <p:spPr>
          <a:xfrm rot="902109">
            <a:off x="1277509" y="192375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6" name="순서도: 판단 95">
            <a:extLst>
              <a:ext uri="{FF2B5EF4-FFF2-40B4-BE49-F238E27FC236}">
                <a16:creationId xmlns:a16="http://schemas.microsoft.com/office/drawing/2014/main" id="{B4675FCD-0D1C-4BFB-B5A8-BCE2393210BD}"/>
              </a:ext>
            </a:extLst>
          </p:cNvPr>
          <p:cNvSpPr/>
          <p:nvPr/>
        </p:nvSpPr>
        <p:spPr>
          <a:xfrm>
            <a:off x="77985" y="1939900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6420B805-CCAC-4359-A0E0-DAF14BE55F27}"/>
              </a:ext>
            </a:extLst>
          </p:cNvPr>
          <p:cNvSpPr/>
          <p:nvPr/>
        </p:nvSpPr>
        <p:spPr>
          <a:xfrm>
            <a:off x="77985" y="2740928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/>
              <a:t>E2</a:t>
            </a:r>
            <a:endParaRPr lang="ko-KR" altLang="en-US" sz="900" b="1" dirty="0"/>
          </a:p>
        </p:txBody>
      </p:sp>
      <p:sp>
        <p:nvSpPr>
          <p:cNvPr id="98" name="오각형 78">
            <a:extLst>
              <a:ext uri="{FF2B5EF4-FFF2-40B4-BE49-F238E27FC236}">
                <a16:creationId xmlns:a16="http://schemas.microsoft.com/office/drawing/2014/main" id="{4B2B5A35-87A0-4408-B818-4047AB42E51C}"/>
              </a:ext>
            </a:extLst>
          </p:cNvPr>
          <p:cNvSpPr/>
          <p:nvPr/>
        </p:nvSpPr>
        <p:spPr>
          <a:xfrm rot="902109">
            <a:off x="2740472" y="282148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9" name="오각형 78">
            <a:extLst>
              <a:ext uri="{FF2B5EF4-FFF2-40B4-BE49-F238E27FC236}">
                <a16:creationId xmlns:a16="http://schemas.microsoft.com/office/drawing/2014/main" id="{A1943998-DDC1-4201-AF38-38B1F3D22663}"/>
              </a:ext>
            </a:extLst>
          </p:cNvPr>
          <p:cNvSpPr/>
          <p:nvPr/>
        </p:nvSpPr>
        <p:spPr>
          <a:xfrm rot="902109">
            <a:off x="3694551" y="46715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00" name="오각형 78">
            <a:extLst>
              <a:ext uri="{FF2B5EF4-FFF2-40B4-BE49-F238E27FC236}">
                <a16:creationId xmlns:a16="http://schemas.microsoft.com/office/drawing/2014/main" id="{B0774D9A-F4A8-46E2-A576-7022DDDA9E85}"/>
              </a:ext>
            </a:extLst>
          </p:cNvPr>
          <p:cNvSpPr/>
          <p:nvPr/>
        </p:nvSpPr>
        <p:spPr>
          <a:xfrm rot="902109">
            <a:off x="3942384" y="588932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F5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02" name="순서도: 판단 101">
            <a:extLst>
              <a:ext uri="{FF2B5EF4-FFF2-40B4-BE49-F238E27FC236}">
                <a16:creationId xmlns:a16="http://schemas.microsoft.com/office/drawing/2014/main" id="{9A56CCB2-7EE4-4A72-A582-CA22694AFE78}"/>
              </a:ext>
            </a:extLst>
          </p:cNvPr>
          <p:cNvSpPr/>
          <p:nvPr/>
        </p:nvSpPr>
        <p:spPr>
          <a:xfrm>
            <a:off x="6678915" y="2541884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  <p:sp>
        <p:nvSpPr>
          <p:cNvPr id="104" name="순서도: 판단 103">
            <a:extLst>
              <a:ext uri="{FF2B5EF4-FFF2-40B4-BE49-F238E27FC236}">
                <a16:creationId xmlns:a16="http://schemas.microsoft.com/office/drawing/2014/main" id="{185B2801-5475-4234-A334-A1A79781FB3F}"/>
              </a:ext>
            </a:extLst>
          </p:cNvPr>
          <p:cNvSpPr/>
          <p:nvPr/>
        </p:nvSpPr>
        <p:spPr>
          <a:xfrm>
            <a:off x="3220875" y="5339456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E4</a:t>
            </a:r>
            <a:endParaRPr lang="ko-KR" altLang="en-US" sz="900" b="1" dirty="0"/>
          </a:p>
        </p:txBody>
      </p:sp>
      <p:sp>
        <p:nvSpPr>
          <p:cNvPr id="105" name="오각형 78">
            <a:extLst>
              <a:ext uri="{FF2B5EF4-FFF2-40B4-BE49-F238E27FC236}">
                <a16:creationId xmlns:a16="http://schemas.microsoft.com/office/drawing/2014/main" id="{008FB8A3-17E3-416C-AF39-7A70C8B1B380}"/>
              </a:ext>
            </a:extLst>
          </p:cNvPr>
          <p:cNvSpPr/>
          <p:nvPr/>
        </p:nvSpPr>
        <p:spPr>
          <a:xfrm rot="902109">
            <a:off x="5020715" y="519941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08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U_FA_04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STEP.4 </a:t>
            </a:r>
            <a:r>
              <a:rPr lang="ko-KR" altLang="en-US" dirty="0">
                <a:latin typeface="+mn-ea"/>
              </a:rPr>
              <a:t>신청 완료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시설이용신청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신청스탭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sp>
        <p:nvSpPr>
          <p:cNvPr id="74" name="Panel">
            <a:extLst>
              <a:ext uri="{FF2B5EF4-FFF2-40B4-BE49-F238E27FC236}">
                <a16:creationId xmlns:a16="http://schemas.microsoft.com/office/drawing/2014/main" id="{C9B723CB-ABC5-4124-8E7F-976F923583CF}"/>
              </a:ext>
            </a:extLst>
          </p:cNvPr>
          <p:cNvSpPr/>
          <p:nvPr/>
        </p:nvSpPr>
        <p:spPr>
          <a:xfrm>
            <a:off x="827521" y="1930905"/>
            <a:ext cx="7987246" cy="2591049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1497" tIns="40748" rIns="81497" bIns="4074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접수가 완료되었습니다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98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53716"/>
              </p:ext>
            </p:extLst>
          </p:nvPr>
        </p:nvGraphicFramePr>
        <p:xfrm>
          <a:off x="9622910" y="1718509"/>
          <a:ext cx="2100113" cy="362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메인화면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</a:t>
                      </a:r>
                      <a:r>
                        <a:rPr lang="ko-KR" altLang="en-US" sz="800" dirty="0">
                          <a:latin typeface="+mn-ea"/>
                        </a:rPr>
                        <a:t>이동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97" name="Button">
            <a:extLst>
              <a:ext uri="{FF2B5EF4-FFF2-40B4-BE49-F238E27FC236}">
                <a16:creationId xmlns:a16="http://schemas.microsoft.com/office/drawing/2014/main" id="{D7075DE2-96E2-4FFC-BA8A-A45B5FC164C5}"/>
              </a:ext>
            </a:extLst>
          </p:cNvPr>
          <p:cNvSpPr>
            <a:spLocks/>
          </p:cNvSpPr>
          <p:nvPr/>
        </p:nvSpPr>
        <p:spPr bwMode="auto">
          <a:xfrm>
            <a:off x="3256070" y="4321091"/>
            <a:ext cx="3180893" cy="375280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메인 화면으로 이동</a:t>
            </a:r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B152D44-0B9F-4166-AD8B-3F403CA01D91}"/>
              </a:ext>
            </a:extLst>
          </p:cNvPr>
          <p:cNvSpPr txBox="1"/>
          <p:nvPr/>
        </p:nvSpPr>
        <p:spPr>
          <a:xfrm>
            <a:off x="468977" y="1475348"/>
            <a:ext cx="1077539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4">
                <a:solidFill>
                  <a:schemeClr val="bg1">
                    <a:lumMod val="50000"/>
                  </a:schemeClr>
                </a:solidFill>
              </a:rPr>
              <a:t>신청 완료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1054EC-7B6E-474C-97A5-DF6DE6E01D80}"/>
              </a:ext>
            </a:extLst>
          </p:cNvPr>
          <p:cNvSpPr txBox="1"/>
          <p:nvPr/>
        </p:nvSpPr>
        <p:spPr>
          <a:xfrm>
            <a:off x="1817249" y="1509215"/>
            <a:ext cx="3943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➀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시설 정보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➁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예약 신청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 ➂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결제신청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en-US" sz="11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④</a:t>
            </a:r>
            <a:r>
              <a:rPr lang="ko-KR" altLang="en-US" sz="1100" b="1" dirty="0">
                <a:solidFill>
                  <a:schemeClr val="accent1"/>
                </a:solidFill>
              </a:rPr>
              <a:t>신청 완료</a:t>
            </a:r>
          </a:p>
        </p:txBody>
      </p:sp>
      <p:sp>
        <p:nvSpPr>
          <p:cNvPr id="17" name="오각형 78">
            <a:extLst>
              <a:ext uri="{FF2B5EF4-FFF2-40B4-BE49-F238E27FC236}">
                <a16:creationId xmlns:a16="http://schemas.microsoft.com/office/drawing/2014/main" id="{84912C66-8FBB-40B4-A225-4707DFCC549E}"/>
              </a:ext>
            </a:extLst>
          </p:cNvPr>
          <p:cNvSpPr/>
          <p:nvPr/>
        </p:nvSpPr>
        <p:spPr>
          <a:xfrm rot="902109">
            <a:off x="3086009" y="426704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46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FB45A2-1BF7-4EAC-B589-CEAE702EE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433913"/>
              </p:ext>
            </p:extLst>
          </p:nvPr>
        </p:nvGraphicFramePr>
        <p:xfrm>
          <a:off x="704850" y="1290479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5789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9165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상황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Alert </a:t>
                      </a:r>
                      <a:r>
                        <a:rPr lang="ko-KR" altLang="en-US" dirty="0"/>
                        <a:t>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3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신청 기간 초과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신청 기간이 마감되었습니다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24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신청 인원 부족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신청 인원은 최소 </a:t>
                      </a:r>
                      <a:r>
                        <a:rPr lang="en-US" altLang="ko-KR" dirty="0"/>
                        <a:t>{n}</a:t>
                      </a:r>
                      <a:r>
                        <a:rPr lang="ko-KR" altLang="en-US" dirty="0"/>
                        <a:t>명 이상이어야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9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중복 신청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이미 예약한 시설입니다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945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신청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예약 신청 중 오류가 발생했습니다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44303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296F60-27AA-4E05-9A2F-E491B6A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24243"/>
            <a:ext cx="10515600" cy="823070"/>
          </a:xfrm>
        </p:spPr>
        <p:txBody>
          <a:bodyPr>
            <a:normAutofit/>
          </a:bodyPr>
          <a:lstStyle/>
          <a:p>
            <a:r>
              <a:rPr lang="en-US" altLang="ko-KR" sz="2800"/>
              <a:t>Alert </a:t>
            </a:r>
            <a:r>
              <a:rPr lang="ko-KR" altLang="en-US" sz="28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1354027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U_BP_00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게시판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목록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 </a:t>
            </a:r>
            <a:r>
              <a:rPr lang="en-US" altLang="ko-KR" dirty="0">
                <a:latin typeface="+mn-ea"/>
              </a:rPr>
              <a:t>&gt; (</a:t>
            </a:r>
            <a:r>
              <a:rPr lang="ko-KR" altLang="en-US" dirty="0">
                <a:latin typeface="+mn-ea"/>
              </a:rPr>
              <a:t>관리자 임의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154648"/>
              </p:ext>
            </p:extLst>
          </p:nvPr>
        </p:nvGraphicFramePr>
        <p:xfrm>
          <a:off x="9622910" y="1461334"/>
          <a:ext cx="2100113" cy="3607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게시판 상단 글 영역</a:t>
                      </a:r>
                      <a:endParaRPr lang="en-US" altLang="ko-KR" sz="900" dirty="0">
                        <a:latin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  <a:sym typeface="Wingdings" panose="05000000000000000000" pitchFamily="2" charset="2"/>
                        </a:rPr>
                        <a:t> CMS</a:t>
                      </a:r>
                      <a:r>
                        <a:rPr lang="ko-KR" altLang="en-US" sz="900" dirty="0">
                          <a:latin typeface="+mn-ea"/>
                          <a:sym typeface="Wingdings" panose="05000000000000000000" pitchFamily="2" charset="2"/>
                        </a:rPr>
                        <a:t>게시판 등록</a:t>
                      </a:r>
                      <a:r>
                        <a:rPr lang="en-US" altLang="ko-KR" sz="900" dirty="0">
                          <a:latin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sym typeface="Wingdings" panose="05000000000000000000" pitchFamily="2" charset="2"/>
                        </a:rPr>
                        <a:t>수정 화면에서 설정 가능 </a:t>
                      </a:r>
                      <a:r>
                        <a:rPr lang="en-US" altLang="ko-KR" sz="900" dirty="0">
                          <a:latin typeface="+mn-ea"/>
                          <a:sym typeface="Wingdings" panose="05000000000000000000" pitchFamily="2" charset="2"/>
                        </a:rPr>
                        <a:t>(A_BO_01 </a:t>
                      </a:r>
                      <a:r>
                        <a:rPr lang="ko-KR" altLang="en-US" sz="900" dirty="0">
                          <a:latin typeface="+mn-ea"/>
                          <a:sym typeface="Wingdings" panose="05000000000000000000" pitchFamily="2" charset="2"/>
                        </a:rPr>
                        <a:t>참조</a:t>
                      </a:r>
                      <a:r>
                        <a:rPr lang="en-US" altLang="ko-KR" sz="900" dirty="0">
                          <a:latin typeface="+mn-ea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해당 게시판의 게시글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게시글 제목 클릭하면 해당 게시글의 상세 페이지로 이동 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등록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비로그인 상태일 경우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화면으로 이동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96DB71-C98B-462C-B6C8-92FD318F566C}"/>
              </a:ext>
            </a:extLst>
          </p:cNvPr>
          <p:cNvSpPr txBox="1"/>
          <p:nvPr/>
        </p:nvSpPr>
        <p:spPr>
          <a:xfrm>
            <a:off x="468977" y="1475348"/>
            <a:ext cx="3012363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Home &gt; </a:t>
            </a:r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게시판 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칭찬합니다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65510366-B174-4AD6-986D-6584FA6D905B}"/>
              </a:ext>
            </a:extLst>
          </p:cNvPr>
          <p:cNvSpPr>
            <a:spLocks/>
          </p:cNvSpPr>
          <p:nvPr/>
        </p:nvSpPr>
        <p:spPr bwMode="auto">
          <a:xfrm>
            <a:off x="662871" y="3107165"/>
            <a:ext cx="8416393" cy="569613"/>
          </a:xfrm>
          <a:prstGeom prst="roundRect">
            <a:avLst>
              <a:gd name="adj" fmla="val 23820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직원 칭찬 게시판입니다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074" name="Picture 2" descr="박진영의 사회심리학] 낯선 칭찬의 소중함 : 동아사이언스">
            <a:extLst>
              <a:ext uri="{FF2B5EF4-FFF2-40B4-BE49-F238E27FC236}">
                <a16:creationId xmlns:a16="http://schemas.microsoft.com/office/drawing/2014/main" id="{F1F0EF45-F1B4-4098-ACF0-4B2FB13BA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67" b="20008"/>
          <a:stretch/>
        </p:blipFill>
        <p:spPr bwMode="auto">
          <a:xfrm>
            <a:off x="691319" y="1920931"/>
            <a:ext cx="8339392" cy="109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표 5">
            <a:extLst>
              <a:ext uri="{FF2B5EF4-FFF2-40B4-BE49-F238E27FC236}">
                <a16:creationId xmlns:a16="http://schemas.microsoft.com/office/drawing/2014/main" id="{D69E74E0-26B9-4A04-A5AB-AF03DE9A8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30415"/>
              </p:ext>
            </p:extLst>
          </p:nvPr>
        </p:nvGraphicFramePr>
        <p:xfrm>
          <a:off x="691319" y="3840715"/>
          <a:ext cx="8339390" cy="186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51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3069077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1144540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1674761">
                  <a:extLst>
                    <a:ext uri="{9D8B030D-6E8A-4147-A177-3AD203B41FA5}">
                      <a16:colId xmlns:a16="http://schemas.microsoft.com/office/drawing/2014/main" val="1116559708"/>
                    </a:ext>
                  </a:extLst>
                </a:gridCol>
                <a:gridCol w="1674761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</a:tblGrid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칭찬합니다</a:t>
                      </a: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관련 공지사항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4035024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칭찬해줄게요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50201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칭찬해줄게요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 err="1">
                          <a:solidFill>
                            <a:schemeClr val="accent5"/>
                          </a:solidFill>
                        </a:rPr>
                        <a:t>칭찬해줄게요</a:t>
                      </a:r>
                      <a:endParaRPr lang="ko-KR" altLang="en-US" sz="800" u="sng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9485692-B1FB-4390-8638-EE4FE912296B}"/>
              </a:ext>
            </a:extLst>
          </p:cNvPr>
          <p:cNvSpPr txBox="1"/>
          <p:nvPr/>
        </p:nvSpPr>
        <p:spPr>
          <a:xfrm>
            <a:off x="2121326" y="5970709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343AA61-3A8B-4428-8B21-6815CEF05F04}"/>
              </a:ext>
            </a:extLst>
          </p:cNvPr>
          <p:cNvSpPr/>
          <p:nvPr/>
        </p:nvSpPr>
        <p:spPr>
          <a:xfrm>
            <a:off x="218250" y="3138707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F7474233-E4D4-431C-9970-6F4846D25A31}"/>
              </a:ext>
            </a:extLst>
          </p:cNvPr>
          <p:cNvSpPr/>
          <p:nvPr/>
        </p:nvSpPr>
        <p:spPr>
          <a:xfrm>
            <a:off x="218250" y="398126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sp>
        <p:nvSpPr>
          <p:cNvPr id="21" name="오각형 78">
            <a:extLst>
              <a:ext uri="{FF2B5EF4-FFF2-40B4-BE49-F238E27FC236}">
                <a16:creationId xmlns:a16="http://schemas.microsoft.com/office/drawing/2014/main" id="{21FDFE89-72B1-4916-B054-7DF8F15753CD}"/>
              </a:ext>
            </a:extLst>
          </p:cNvPr>
          <p:cNvSpPr/>
          <p:nvPr/>
        </p:nvSpPr>
        <p:spPr>
          <a:xfrm rot="902109">
            <a:off x="1943431" y="416006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404F9C43-B011-4F28-B2F0-5E261B6C045E}"/>
              </a:ext>
            </a:extLst>
          </p:cNvPr>
          <p:cNvSpPr>
            <a:spLocks/>
          </p:cNvSpPr>
          <p:nvPr/>
        </p:nvSpPr>
        <p:spPr bwMode="auto">
          <a:xfrm>
            <a:off x="7963236" y="5806142"/>
            <a:ext cx="1023103" cy="278606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오각형 78">
            <a:extLst>
              <a:ext uri="{FF2B5EF4-FFF2-40B4-BE49-F238E27FC236}">
                <a16:creationId xmlns:a16="http://schemas.microsoft.com/office/drawing/2014/main" id="{1F954F0F-6BF5-4278-A463-79A031B4F15F}"/>
              </a:ext>
            </a:extLst>
          </p:cNvPr>
          <p:cNvSpPr/>
          <p:nvPr/>
        </p:nvSpPr>
        <p:spPr>
          <a:xfrm rot="902109">
            <a:off x="7521271" y="576534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7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FDD3BE7-8034-453A-A525-242C321B30FE}"/>
              </a:ext>
            </a:extLst>
          </p:cNvPr>
          <p:cNvCxnSpPr>
            <a:cxnSpLocks/>
          </p:cNvCxnSpPr>
          <p:nvPr/>
        </p:nvCxnSpPr>
        <p:spPr>
          <a:xfrm flipV="1">
            <a:off x="662871" y="5783493"/>
            <a:ext cx="8471190" cy="149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U_BP_01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상세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 </a:t>
            </a:r>
            <a:r>
              <a:rPr lang="en-US" altLang="ko-KR" dirty="0">
                <a:latin typeface="+mn-ea"/>
              </a:rPr>
              <a:t>&gt; (</a:t>
            </a:r>
            <a:r>
              <a:rPr lang="ko-KR" altLang="en-US" dirty="0">
                <a:latin typeface="+mn-ea"/>
              </a:rPr>
              <a:t>관리자 임의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381178"/>
              </p:ext>
            </p:extLst>
          </p:nvPr>
        </p:nvGraphicFramePr>
        <p:xfrm>
          <a:off x="9622910" y="1461334"/>
          <a:ext cx="2100113" cy="484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854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게시글의 제목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내용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첨부파일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게시글의 첨부파일 다운로드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해당 게시글 삭제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활성화조건</a:t>
                      </a:r>
                      <a:r>
                        <a:rPr lang="en-US" altLang="ko-KR" sz="800" dirty="0">
                          <a:latin typeface="+mn-ea"/>
                        </a:rPr>
                        <a:t> : </a:t>
                      </a:r>
                      <a:r>
                        <a:rPr lang="ko-KR" altLang="en-US" sz="800" dirty="0">
                          <a:latin typeface="+mn-ea"/>
                        </a:rPr>
                        <a:t>작성자 계정 접속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작성자 계정이 아닐 경우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비활성화 </a:t>
                      </a: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화면에 안 보임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29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해당 게시글의 수정 화면으로 이동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활성화조건</a:t>
                      </a:r>
                      <a:r>
                        <a:rPr lang="en-US" altLang="ko-KR" sz="800" dirty="0">
                          <a:latin typeface="+mn-ea"/>
                        </a:rPr>
                        <a:t> : </a:t>
                      </a:r>
                      <a:r>
                        <a:rPr lang="ko-KR" altLang="en-US" sz="800" dirty="0">
                          <a:latin typeface="+mn-ea"/>
                        </a:rPr>
                        <a:t>작성자 계정 접속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작성자 계정이 아닐 경우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비활성화 </a:t>
                      </a: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화면에 안 보임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화면으로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 영역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29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해당 댓글 삭제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활성화조건</a:t>
                      </a:r>
                      <a:r>
                        <a:rPr lang="en-US" altLang="ko-KR" sz="800" dirty="0">
                          <a:latin typeface="+mn-ea"/>
                        </a:rPr>
                        <a:t> : </a:t>
                      </a:r>
                      <a:r>
                        <a:rPr lang="ko-KR" altLang="en-US" sz="800" dirty="0">
                          <a:latin typeface="+mn-ea"/>
                        </a:rPr>
                        <a:t>댓글 작성자 계정 접속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댓글 작성자 계정이 아닐 경우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비활성화 </a:t>
                      </a: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화면에 안 보임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21599"/>
                  </a:ext>
                </a:extLst>
              </a:tr>
              <a:tr h="4291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F6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해당 댓글 수정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활성화조건</a:t>
                      </a:r>
                      <a:r>
                        <a:rPr lang="en-US" altLang="ko-KR" sz="800" dirty="0">
                          <a:latin typeface="+mn-ea"/>
                        </a:rPr>
                        <a:t> : </a:t>
                      </a:r>
                      <a:r>
                        <a:rPr lang="ko-KR" altLang="en-US" sz="800" dirty="0">
                          <a:latin typeface="+mn-ea"/>
                        </a:rPr>
                        <a:t>댓글 작성자 계정 접속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88900" indent="-88900" latinLnBrk="1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댓글 작성자 계정이 아닐 경우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비활성화 </a:t>
                      </a: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화면에 안 보임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658530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댓글 작성 영역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51776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F7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텍스트박스에 입력한 댓글 등록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58869"/>
                  </a:ext>
                </a:extLst>
              </a:tr>
              <a:tr h="278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96DB71-C98B-462C-B6C8-92FD318F566C}"/>
              </a:ext>
            </a:extLst>
          </p:cNvPr>
          <p:cNvSpPr txBox="1"/>
          <p:nvPr/>
        </p:nvSpPr>
        <p:spPr>
          <a:xfrm>
            <a:off x="468977" y="1475348"/>
            <a:ext cx="3012363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Home &gt; </a:t>
            </a:r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게시판 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칭찬합니다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id="{58D5E818-585D-48B2-9959-2CCB269E0629}"/>
              </a:ext>
            </a:extLst>
          </p:cNvPr>
          <p:cNvSpPr>
            <a:spLocks/>
          </p:cNvSpPr>
          <p:nvPr/>
        </p:nvSpPr>
        <p:spPr bwMode="auto">
          <a:xfrm>
            <a:off x="2501142" y="2265348"/>
            <a:ext cx="6003037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칭찬합니다</a:t>
            </a:r>
            <a:r>
              <a:rPr lang="en-US" altLang="ko-KR" sz="12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en-US" sz="12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12B79-04E2-4E89-865A-1BF451925671}"/>
              </a:ext>
            </a:extLst>
          </p:cNvPr>
          <p:cNvSpPr txBox="1"/>
          <p:nvPr/>
        </p:nvSpPr>
        <p:spPr>
          <a:xfrm>
            <a:off x="1365988" y="2289439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제      목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Button">
            <a:extLst>
              <a:ext uri="{FF2B5EF4-FFF2-40B4-BE49-F238E27FC236}">
                <a16:creationId xmlns:a16="http://schemas.microsoft.com/office/drawing/2014/main" id="{7264649C-4342-4FCC-8EB2-A6992EE867C6}"/>
              </a:ext>
            </a:extLst>
          </p:cNvPr>
          <p:cNvSpPr>
            <a:spLocks/>
          </p:cNvSpPr>
          <p:nvPr/>
        </p:nvSpPr>
        <p:spPr bwMode="auto">
          <a:xfrm>
            <a:off x="7872463" y="4503584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1598A452-CB27-4C76-8173-ED68D6320FE2}"/>
              </a:ext>
            </a:extLst>
          </p:cNvPr>
          <p:cNvSpPr>
            <a:spLocks/>
          </p:cNvSpPr>
          <p:nvPr/>
        </p:nvSpPr>
        <p:spPr bwMode="auto">
          <a:xfrm>
            <a:off x="1487368" y="3227173"/>
            <a:ext cx="6977461" cy="1188616"/>
          </a:xfrm>
          <a:prstGeom prst="roundRect">
            <a:avLst>
              <a:gd name="adj" fmla="val 3931"/>
            </a:avLst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잘 할 줄 몰랐었는데</a:t>
            </a:r>
            <a:endParaRPr lang="en-US" altLang="ko-KR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홍길동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10</a:t>
            </a:r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관리자님이 친절하게 알려주셨어요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정말 감사합니다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B6EF01-61AB-42DA-A22F-63590727370A}"/>
              </a:ext>
            </a:extLst>
          </p:cNvPr>
          <p:cNvGrpSpPr/>
          <p:nvPr/>
        </p:nvGrpSpPr>
        <p:grpSpPr>
          <a:xfrm>
            <a:off x="1568288" y="3898280"/>
            <a:ext cx="6919707" cy="338701"/>
            <a:chOff x="2023510" y="4080575"/>
            <a:chExt cx="6919707" cy="4958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CB8632-D674-4CB5-BE5A-5DEE6C85C466}"/>
                </a:ext>
              </a:extLst>
            </p:cNvPr>
            <p:cNvSpPr txBox="1"/>
            <p:nvPr/>
          </p:nvSpPr>
          <p:spPr>
            <a:xfrm>
              <a:off x="2023510" y="418074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첨부파일</a:t>
              </a:r>
            </a:p>
          </p:txBody>
        </p:sp>
        <p:sp>
          <p:nvSpPr>
            <p:cNvPr id="31" name="Button">
              <a:extLst>
                <a:ext uri="{FF2B5EF4-FFF2-40B4-BE49-F238E27FC236}">
                  <a16:creationId xmlns:a16="http://schemas.microsoft.com/office/drawing/2014/main" id="{47E31482-94CD-4791-9697-F9979BFB9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180" y="4080575"/>
              <a:ext cx="6003037" cy="495892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Image.jpg  </a:t>
              </a: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5C5828-33F9-48BE-8BAE-CE06D63EE326}"/>
              </a:ext>
            </a:extLst>
          </p:cNvPr>
          <p:cNvSpPr/>
          <p:nvPr/>
        </p:nvSpPr>
        <p:spPr>
          <a:xfrm>
            <a:off x="1319154" y="2610116"/>
            <a:ext cx="7297486" cy="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2AB63D-4878-41E6-89C1-5115EA1BB4E7}"/>
              </a:ext>
            </a:extLst>
          </p:cNvPr>
          <p:cNvSpPr/>
          <p:nvPr/>
        </p:nvSpPr>
        <p:spPr>
          <a:xfrm>
            <a:off x="1319154" y="4365455"/>
            <a:ext cx="7297486" cy="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C70E8D-DECB-47FC-A4AD-7F7F3F6CACA4}"/>
              </a:ext>
            </a:extLst>
          </p:cNvPr>
          <p:cNvSpPr txBox="1"/>
          <p:nvPr/>
        </p:nvSpPr>
        <p:spPr>
          <a:xfrm>
            <a:off x="1365988" y="2750137"/>
            <a:ext cx="1143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작성자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홍길동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1F2E24-B3BE-4D99-8A0A-B55812F709C0}"/>
              </a:ext>
            </a:extLst>
          </p:cNvPr>
          <p:cNvSpPr txBox="1"/>
          <p:nvPr/>
        </p:nvSpPr>
        <p:spPr>
          <a:xfrm>
            <a:off x="7332314" y="2758229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등록일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2025-11-11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DAE0ED-F023-4176-973A-BE69594B1A65}"/>
              </a:ext>
            </a:extLst>
          </p:cNvPr>
          <p:cNvSpPr txBox="1"/>
          <p:nvPr/>
        </p:nvSpPr>
        <p:spPr>
          <a:xfrm>
            <a:off x="6670610" y="2758229"/>
            <a:ext cx="6270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조회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12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3E200-1648-4259-9271-E267C66BD3C2}"/>
              </a:ext>
            </a:extLst>
          </p:cNvPr>
          <p:cNvSpPr/>
          <p:nvPr/>
        </p:nvSpPr>
        <p:spPr>
          <a:xfrm>
            <a:off x="1319154" y="3093957"/>
            <a:ext cx="7297486" cy="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 dirty="0"/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BE66DE51-13E2-4A48-8C8F-8610D3053C41}"/>
              </a:ext>
            </a:extLst>
          </p:cNvPr>
          <p:cNvSpPr>
            <a:spLocks/>
          </p:cNvSpPr>
          <p:nvPr/>
        </p:nvSpPr>
        <p:spPr bwMode="auto">
          <a:xfrm>
            <a:off x="1319154" y="4503584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Button">
            <a:extLst>
              <a:ext uri="{FF2B5EF4-FFF2-40B4-BE49-F238E27FC236}">
                <a16:creationId xmlns:a16="http://schemas.microsoft.com/office/drawing/2014/main" id="{E8298D87-386D-4898-976E-0647B9FE3784}"/>
              </a:ext>
            </a:extLst>
          </p:cNvPr>
          <p:cNvSpPr>
            <a:spLocks/>
          </p:cNvSpPr>
          <p:nvPr/>
        </p:nvSpPr>
        <p:spPr bwMode="auto">
          <a:xfrm>
            <a:off x="6861040" y="4511675"/>
            <a:ext cx="729203" cy="306467"/>
          </a:xfrm>
          <a:prstGeom prst="roundRect">
            <a:avLst>
              <a:gd name="adj" fmla="val 17014"/>
            </a:avLst>
          </a:prstGeom>
          <a:solidFill>
            <a:srgbClr val="C00000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오각형 78">
            <a:extLst>
              <a:ext uri="{FF2B5EF4-FFF2-40B4-BE49-F238E27FC236}">
                <a16:creationId xmlns:a16="http://schemas.microsoft.com/office/drawing/2014/main" id="{0BFA418C-359B-42C7-ABB7-D7FF4079DF93}"/>
              </a:ext>
            </a:extLst>
          </p:cNvPr>
          <p:cNvSpPr/>
          <p:nvPr/>
        </p:nvSpPr>
        <p:spPr>
          <a:xfrm rot="902109">
            <a:off x="2154718" y="389780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5" name="오각형 78">
            <a:extLst>
              <a:ext uri="{FF2B5EF4-FFF2-40B4-BE49-F238E27FC236}">
                <a16:creationId xmlns:a16="http://schemas.microsoft.com/office/drawing/2014/main" id="{C7ACBCE0-D03F-43BA-90B6-202B7F25DE88}"/>
              </a:ext>
            </a:extLst>
          </p:cNvPr>
          <p:cNvSpPr/>
          <p:nvPr/>
        </p:nvSpPr>
        <p:spPr>
          <a:xfrm rot="902109">
            <a:off x="6686632" y="444324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2" name="오각형 78">
            <a:extLst>
              <a:ext uri="{FF2B5EF4-FFF2-40B4-BE49-F238E27FC236}">
                <a16:creationId xmlns:a16="http://schemas.microsoft.com/office/drawing/2014/main" id="{12DA6E6A-89EB-4019-BF38-EF03342964F6}"/>
              </a:ext>
            </a:extLst>
          </p:cNvPr>
          <p:cNvSpPr/>
          <p:nvPr/>
        </p:nvSpPr>
        <p:spPr>
          <a:xfrm rot="902109">
            <a:off x="7640653" y="444324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C454F4-1BB7-4606-9159-572753181A1C}"/>
              </a:ext>
            </a:extLst>
          </p:cNvPr>
          <p:cNvSpPr txBox="1"/>
          <p:nvPr/>
        </p:nvSpPr>
        <p:spPr>
          <a:xfrm>
            <a:off x="1365988" y="5436334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</a:rPr>
              <a:t>홍길동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</a:rPr>
              <a:t>10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E8110E5-DD9C-4407-A9EB-DE5C286828E6}"/>
              </a:ext>
            </a:extLst>
          </p:cNvPr>
          <p:cNvSpPr/>
          <p:nvPr/>
        </p:nvSpPr>
        <p:spPr>
          <a:xfrm>
            <a:off x="1319154" y="4913650"/>
            <a:ext cx="7297486" cy="5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DAD6E5-330A-4855-B0B4-9D90C5C3885D}"/>
              </a:ext>
            </a:extLst>
          </p:cNvPr>
          <p:cNvSpPr txBox="1"/>
          <p:nvPr/>
        </p:nvSpPr>
        <p:spPr>
          <a:xfrm>
            <a:off x="2278416" y="5446273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감사합니다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8133E2-79D6-4269-82B1-259EB13AA839}"/>
              </a:ext>
            </a:extLst>
          </p:cNvPr>
          <p:cNvSpPr txBox="1"/>
          <p:nvPr/>
        </p:nvSpPr>
        <p:spPr>
          <a:xfrm>
            <a:off x="1365988" y="50681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댓글</a:t>
            </a:r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id="{2460E3A1-15D0-4FAA-982F-BEFBEFE923B1}"/>
              </a:ext>
            </a:extLst>
          </p:cNvPr>
          <p:cNvSpPr>
            <a:spLocks/>
          </p:cNvSpPr>
          <p:nvPr/>
        </p:nvSpPr>
        <p:spPr bwMode="auto">
          <a:xfrm>
            <a:off x="1415683" y="5906192"/>
            <a:ext cx="6355276" cy="35425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52D8E8DA-7915-496C-AB41-6F48D671B9B0}"/>
              </a:ext>
            </a:extLst>
          </p:cNvPr>
          <p:cNvSpPr>
            <a:spLocks/>
          </p:cNvSpPr>
          <p:nvPr/>
        </p:nvSpPr>
        <p:spPr bwMode="auto">
          <a:xfrm>
            <a:off x="7872463" y="5926070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Button">
            <a:extLst>
              <a:ext uri="{FF2B5EF4-FFF2-40B4-BE49-F238E27FC236}">
                <a16:creationId xmlns:a16="http://schemas.microsoft.com/office/drawing/2014/main" id="{A5121360-F1B8-4980-8EB7-1343F4D68C26}"/>
              </a:ext>
            </a:extLst>
          </p:cNvPr>
          <p:cNvSpPr>
            <a:spLocks/>
          </p:cNvSpPr>
          <p:nvPr/>
        </p:nvSpPr>
        <p:spPr bwMode="auto">
          <a:xfrm>
            <a:off x="7872463" y="541654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Button">
            <a:extLst>
              <a:ext uri="{FF2B5EF4-FFF2-40B4-BE49-F238E27FC236}">
                <a16:creationId xmlns:a16="http://schemas.microsoft.com/office/drawing/2014/main" id="{60899743-BC17-40D2-8613-71A3B0B37613}"/>
              </a:ext>
            </a:extLst>
          </p:cNvPr>
          <p:cNvSpPr>
            <a:spLocks/>
          </p:cNvSpPr>
          <p:nvPr/>
        </p:nvSpPr>
        <p:spPr bwMode="auto">
          <a:xfrm>
            <a:off x="6962553" y="541654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순서도: 판단 57">
            <a:extLst>
              <a:ext uri="{FF2B5EF4-FFF2-40B4-BE49-F238E27FC236}">
                <a16:creationId xmlns:a16="http://schemas.microsoft.com/office/drawing/2014/main" id="{34799FB5-38FC-4786-9383-3401EF302081}"/>
              </a:ext>
            </a:extLst>
          </p:cNvPr>
          <p:cNvSpPr/>
          <p:nvPr/>
        </p:nvSpPr>
        <p:spPr>
          <a:xfrm>
            <a:off x="950723" y="3068576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59" name="순서도: 판단 58">
            <a:extLst>
              <a:ext uri="{FF2B5EF4-FFF2-40B4-BE49-F238E27FC236}">
                <a16:creationId xmlns:a16="http://schemas.microsoft.com/office/drawing/2014/main" id="{C7095053-879C-4B12-BDF3-B3083063C91C}"/>
              </a:ext>
            </a:extLst>
          </p:cNvPr>
          <p:cNvSpPr/>
          <p:nvPr/>
        </p:nvSpPr>
        <p:spPr>
          <a:xfrm>
            <a:off x="950723" y="507892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78B130-B952-4B6A-8240-B6B8C17A020F}"/>
              </a:ext>
            </a:extLst>
          </p:cNvPr>
          <p:cNvCxnSpPr>
            <a:cxnSpLocks/>
          </p:cNvCxnSpPr>
          <p:nvPr/>
        </p:nvCxnSpPr>
        <p:spPr>
          <a:xfrm flipV="1">
            <a:off x="662871" y="5001203"/>
            <a:ext cx="8471190" cy="1496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오각형 78">
            <a:extLst>
              <a:ext uri="{FF2B5EF4-FFF2-40B4-BE49-F238E27FC236}">
                <a16:creationId xmlns:a16="http://schemas.microsoft.com/office/drawing/2014/main" id="{04CE274B-C3BC-4C80-9BDB-7B2975C597DC}"/>
              </a:ext>
            </a:extLst>
          </p:cNvPr>
          <p:cNvSpPr/>
          <p:nvPr/>
        </p:nvSpPr>
        <p:spPr>
          <a:xfrm rot="902109">
            <a:off x="6686632" y="52433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F5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2" name="오각형 78">
            <a:extLst>
              <a:ext uri="{FF2B5EF4-FFF2-40B4-BE49-F238E27FC236}">
                <a16:creationId xmlns:a16="http://schemas.microsoft.com/office/drawing/2014/main" id="{DA652009-8032-4735-B95B-FECBC9054EA3}"/>
              </a:ext>
            </a:extLst>
          </p:cNvPr>
          <p:cNvSpPr/>
          <p:nvPr/>
        </p:nvSpPr>
        <p:spPr>
          <a:xfrm rot="902109">
            <a:off x="1064178" y="444324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3" name="오각형 78">
            <a:extLst>
              <a:ext uri="{FF2B5EF4-FFF2-40B4-BE49-F238E27FC236}">
                <a16:creationId xmlns:a16="http://schemas.microsoft.com/office/drawing/2014/main" id="{C42EE43F-3E50-4A53-9CD5-DC2312A9D78A}"/>
              </a:ext>
            </a:extLst>
          </p:cNvPr>
          <p:cNvSpPr/>
          <p:nvPr/>
        </p:nvSpPr>
        <p:spPr>
          <a:xfrm rot="902109">
            <a:off x="7910041" y="52433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F6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4" name="오각형 78">
            <a:extLst>
              <a:ext uri="{FF2B5EF4-FFF2-40B4-BE49-F238E27FC236}">
                <a16:creationId xmlns:a16="http://schemas.microsoft.com/office/drawing/2014/main" id="{61D26CBE-E648-4B0A-80E4-3C8D859BE009}"/>
              </a:ext>
            </a:extLst>
          </p:cNvPr>
          <p:cNvSpPr/>
          <p:nvPr/>
        </p:nvSpPr>
        <p:spPr>
          <a:xfrm rot="902109">
            <a:off x="7542293" y="579974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>
                <a:solidFill>
                  <a:prstClr val="white"/>
                </a:solidFill>
              </a:rPr>
              <a:t>F</a:t>
            </a:r>
            <a:r>
              <a:rPr kumimoji="1" lang="en-US" altLang="ko-KR" sz="980" b="1" dirty="0">
                <a:solidFill>
                  <a:prstClr val="white"/>
                </a:solidFill>
              </a:rPr>
              <a:t>7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D7ACAFF0-CA6E-4902-A87A-767A8000676F}"/>
              </a:ext>
            </a:extLst>
          </p:cNvPr>
          <p:cNvSpPr/>
          <p:nvPr/>
        </p:nvSpPr>
        <p:spPr>
          <a:xfrm>
            <a:off x="950723" y="5753158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280184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U_BP_01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게시글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 </a:t>
            </a:r>
            <a:r>
              <a:rPr lang="en-US" altLang="ko-KR" dirty="0">
                <a:latin typeface="+mn-ea"/>
              </a:rPr>
              <a:t>&gt; (</a:t>
            </a:r>
            <a:r>
              <a:rPr lang="ko-KR" altLang="en-US" dirty="0">
                <a:latin typeface="+mn-ea"/>
              </a:rPr>
              <a:t>관리자 임의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588444"/>
              </p:ext>
            </p:extLst>
          </p:nvPr>
        </p:nvGraphicFramePr>
        <p:xfrm>
          <a:off x="9622910" y="1461334"/>
          <a:ext cx="2100113" cy="3828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등록</a:t>
                      </a:r>
                      <a:r>
                        <a:rPr lang="en-US" altLang="ko-KR" sz="900" dirty="0">
                          <a:latin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</a:rPr>
                        <a:t>수정할 게시글의 제목 입력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등록</a:t>
                      </a:r>
                      <a:r>
                        <a:rPr lang="en-US" altLang="ko-KR" sz="900" dirty="0">
                          <a:latin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</a:rPr>
                        <a:t>수정할 게시글의 내용 입력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첨부파일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39659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등록할 게시글의 첨부파일 등록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‘X’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클릭하면 해당 첨부파일 삭제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해당 게시글 저장 후</a:t>
                      </a:r>
                      <a:r>
                        <a:rPr lang="en-US" altLang="ko-KR" sz="900" dirty="0">
                          <a:latin typeface="+mn-ea"/>
                        </a:rPr>
                        <a:t>, DB</a:t>
                      </a:r>
                      <a:r>
                        <a:rPr lang="ko-KR" altLang="en-US" sz="900" dirty="0">
                          <a:latin typeface="+mn-ea"/>
                        </a:rPr>
                        <a:t>에 반영됨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296DB71-C98B-462C-B6C8-92FD318F566C}"/>
              </a:ext>
            </a:extLst>
          </p:cNvPr>
          <p:cNvSpPr txBox="1"/>
          <p:nvPr/>
        </p:nvSpPr>
        <p:spPr>
          <a:xfrm>
            <a:off x="468977" y="1475348"/>
            <a:ext cx="3012363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Home &gt; </a:t>
            </a:r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게시판 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&gt; </a:t>
            </a:r>
            <a:r>
              <a:rPr lang="ko-KR" altLang="en-US" sz="1604" dirty="0">
                <a:solidFill>
                  <a:schemeClr val="bg1">
                    <a:lumMod val="50000"/>
                  </a:schemeClr>
                </a:solidFill>
              </a:rPr>
              <a:t>칭찬합니다</a:t>
            </a:r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Label">
            <a:extLst>
              <a:ext uri="{FF2B5EF4-FFF2-40B4-BE49-F238E27FC236}">
                <a16:creationId xmlns:a16="http://schemas.microsoft.com/office/drawing/2014/main" id="{A9715D8B-E541-403B-BF79-47EFDC277A69}"/>
              </a:ext>
            </a:extLst>
          </p:cNvPr>
          <p:cNvSpPr txBox="1"/>
          <p:nvPr/>
        </p:nvSpPr>
        <p:spPr>
          <a:xfrm>
            <a:off x="1127410" y="2123963"/>
            <a:ext cx="1745927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게시글 등록</a:t>
            </a:r>
            <a:r>
              <a:rPr lang="en-US" altLang="ko-KR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/</a:t>
            </a:r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수정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id="{58D5E818-585D-48B2-9959-2CCB269E0629}"/>
              </a:ext>
            </a:extLst>
          </p:cNvPr>
          <p:cNvSpPr>
            <a:spLocks/>
          </p:cNvSpPr>
          <p:nvPr/>
        </p:nvSpPr>
        <p:spPr bwMode="auto">
          <a:xfrm>
            <a:off x="2501142" y="2768314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칭찬합니다</a:t>
            </a:r>
            <a:r>
              <a: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12B79-04E2-4E89-865A-1BF451925671}"/>
              </a:ext>
            </a:extLst>
          </p:cNvPr>
          <p:cNvSpPr txBox="1"/>
          <p:nvPr/>
        </p:nvSpPr>
        <p:spPr>
          <a:xfrm>
            <a:off x="1365988" y="2766867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제      목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C1E8CA13-6DEA-4F7E-A745-E745BC7D47D9}"/>
              </a:ext>
            </a:extLst>
          </p:cNvPr>
          <p:cNvSpPr>
            <a:spLocks/>
          </p:cNvSpPr>
          <p:nvPr/>
        </p:nvSpPr>
        <p:spPr bwMode="auto">
          <a:xfrm>
            <a:off x="7810611" y="5337231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Button">
            <a:extLst>
              <a:ext uri="{FF2B5EF4-FFF2-40B4-BE49-F238E27FC236}">
                <a16:creationId xmlns:a16="http://schemas.microsoft.com/office/drawing/2014/main" id="{7264649C-4342-4FCC-8EB2-A6992EE867C6}"/>
              </a:ext>
            </a:extLst>
          </p:cNvPr>
          <p:cNvSpPr>
            <a:spLocks/>
          </p:cNvSpPr>
          <p:nvPr/>
        </p:nvSpPr>
        <p:spPr bwMode="auto">
          <a:xfrm>
            <a:off x="1414357" y="5353415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1598A452-CB27-4C76-8173-ED68D6320FE2}"/>
              </a:ext>
            </a:extLst>
          </p:cNvPr>
          <p:cNvSpPr>
            <a:spLocks/>
          </p:cNvSpPr>
          <p:nvPr/>
        </p:nvSpPr>
        <p:spPr bwMode="auto">
          <a:xfrm>
            <a:off x="1518626" y="3243621"/>
            <a:ext cx="6977461" cy="1188616"/>
          </a:xfrm>
          <a:prstGeom prst="roundRect">
            <a:avLst>
              <a:gd name="adj" fmla="val 3931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잘 할 줄 몰랐었는데</a:t>
            </a:r>
            <a:endParaRPr lang="en-US" altLang="ko-KR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홍길동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10</a:t>
            </a:r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관리자님이 친절하게 알려주셨어요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정말 감사합니다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B6EF01-61AB-42DA-A22F-63590727370A}"/>
              </a:ext>
            </a:extLst>
          </p:cNvPr>
          <p:cNvGrpSpPr/>
          <p:nvPr/>
        </p:nvGrpSpPr>
        <p:grpSpPr>
          <a:xfrm>
            <a:off x="1568288" y="4530183"/>
            <a:ext cx="6919707" cy="609204"/>
            <a:chOff x="2023510" y="4059881"/>
            <a:chExt cx="6919707" cy="8919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CB8632-D674-4CB5-BE5A-5DEE6C85C466}"/>
                </a:ext>
              </a:extLst>
            </p:cNvPr>
            <p:cNvSpPr txBox="1"/>
            <p:nvPr/>
          </p:nvSpPr>
          <p:spPr>
            <a:xfrm>
              <a:off x="2023510" y="415164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첨부파일</a:t>
              </a:r>
            </a:p>
          </p:txBody>
        </p:sp>
        <p:sp>
          <p:nvSpPr>
            <p:cNvPr id="31" name="Button">
              <a:extLst>
                <a:ext uri="{FF2B5EF4-FFF2-40B4-BE49-F238E27FC236}">
                  <a16:creationId xmlns:a16="http://schemas.microsoft.com/office/drawing/2014/main" id="{47E31482-94CD-4791-9697-F9979BFB9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180" y="4059881"/>
              <a:ext cx="6003037" cy="891935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Image.jpg  x</a:t>
              </a: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5" name="Button">
            <a:extLst>
              <a:ext uri="{FF2B5EF4-FFF2-40B4-BE49-F238E27FC236}">
                <a16:creationId xmlns:a16="http://schemas.microsoft.com/office/drawing/2014/main" id="{A2E591AA-E0BD-4544-BB44-374235D7CCAF}"/>
              </a:ext>
            </a:extLst>
          </p:cNvPr>
          <p:cNvSpPr>
            <a:spLocks/>
          </p:cNvSpPr>
          <p:nvPr/>
        </p:nvSpPr>
        <p:spPr bwMode="auto">
          <a:xfrm>
            <a:off x="1639658" y="4866486"/>
            <a:ext cx="662912" cy="253278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첨부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오각형 78">
            <a:extLst>
              <a:ext uri="{FF2B5EF4-FFF2-40B4-BE49-F238E27FC236}">
                <a16:creationId xmlns:a16="http://schemas.microsoft.com/office/drawing/2014/main" id="{DA9B4302-59B7-42F3-BF36-710A5045ECF1}"/>
              </a:ext>
            </a:extLst>
          </p:cNvPr>
          <p:cNvSpPr/>
          <p:nvPr/>
        </p:nvSpPr>
        <p:spPr>
          <a:xfrm rot="902109">
            <a:off x="1225460" y="485031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7" name="순서도: 판단 26">
            <a:extLst>
              <a:ext uri="{FF2B5EF4-FFF2-40B4-BE49-F238E27FC236}">
                <a16:creationId xmlns:a16="http://schemas.microsoft.com/office/drawing/2014/main" id="{D49B2931-32D9-441E-B00D-EA759B19BA55}"/>
              </a:ext>
            </a:extLst>
          </p:cNvPr>
          <p:cNvSpPr/>
          <p:nvPr/>
        </p:nvSpPr>
        <p:spPr>
          <a:xfrm>
            <a:off x="888100" y="2700758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00D17EE4-320D-48A1-A53E-220093787C79}"/>
              </a:ext>
            </a:extLst>
          </p:cNvPr>
          <p:cNvSpPr/>
          <p:nvPr/>
        </p:nvSpPr>
        <p:spPr>
          <a:xfrm>
            <a:off x="888100" y="341838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sp>
        <p:nvSpPr>
          <p:cNvPr id="32" name="오각형 78">
            <a:extLst>
              <a:ext uri="{FF2B5EF4-FFF2-40B4-BE49-F238E27FC236}">
                <a16:creationId xmlns:a16="http://schemas.microsoft.com/office/drawing/2014/main" id="{2E24DC30-390E-46D7-B83A-999E8B054476}"/>
              </a:ext>
            </a:extLst>
          </p:cNvPr>
          <p:cNvSpPr/>
          <p:nvPr/>
        </p:nvSpPr>
        <p:spPr>
          <a:xfrm rot="902109">
            <a:off x="2825456" y="452354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3" name="오각형 78">
            <a:extLst>
              <a:ext uri="{FF2B5EF4-FFF2-40B4-BE49-F238E27FC236}">
                <a16:creationId xmlns:a16="http://schemas.microsoft.com/office/drawing/2014/main" id="{F574C0C6-FE52-4CFE-82D5-872C843DD767}"/>
              </a:ext>
            </a:extLst>
          </p:cNvPr>
          <p:cNvSpPr/>
          <p:nvPr/>
        </p:nvSpPr>
        <p:spPr>
          <a:xfrm rot="902109">
            <a:off x="1024617" y="536075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4" name="오각형 78">
            <a:extLst>
              <a:ext uri="{FF2B5EF4-FFF2-40B4-BE49-F238E27FC236}">
                <a16:creationId xmlns:a16="http://schemas.microsoft.com/office/drawing/2014/main" id="{5F43C342-E82B-41BE-86D4-A15A21DD8FF4}"/>
              </a:ext>
            </a:extLst>
          </p:cNvPr>
          <p:cNvSpPr/>
          <p:nvPr/>
        </p:nvSpPr>
        <p:spPr>
          <a:xfrm rot="902109">
            <a:off x="7489454" y="536075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F9C3417E-67CB-4F78-93A3-908CA7B8EC3D}"/>
              </a:ext>
            </a:extLst>
          </p:cNvPr>
          <p:cNvSpPr/>
          <p:nvPr/>
        </p:nvSpPr>
        <p:spPr>
          <a:xfrm>
            <a:off x="888100" y="4511818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597756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U_CN_00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콘텐츠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이용안내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상품관리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교육강좌 </a:t>
            </a:r>
            <a:r>
              <a:rPr lang="en-US" altLang="ko-KR" dirty="0">
                <a:latin typeface="+mn-ea"/>
              </a:rPr>
              <a:t>&gt; (</a:t>
            </a:r>
            <a:r>
              <a:rPr lang="ko-KR" altLang="en-US" dirty="0">
                <a:latin typeface="+mn-ea"/>
              </a:rPr>
              <a:t>관리자 임의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026261"/>
              </p:ext>
            </p:extLst>
          </p:nvPr>
        </p:nvGraphicFramePr>
        <p:xfrm>
          <a:off x="9622910" y="1461334"/>
          <a:ext cx="2100113" cy="383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>
                          <a:latin typeface="+mn-ea"/>
                        </a:rPr>
                        <a:t>콘텐츠의 </a:t>
                      </a:r>
                      <a:r>
                        <a:rPr lang="en-US" altLang="ko-KR" sz="900" dirty="0">
                          <a:latin typeface="+mn-ea"/>
                        </a:rPr>
                        <a:t>1depth</a:t>
                      </a:r>
                      <a:r>
                        <a:rPr lang="ko-KR" altLang="en-US" sz="900" dirty="0">
                          <a:latin typeface="+mn-ea"/>
                        </a:rPr>
                        <a:t>는 </a:t>
                      </a:r>
                      <a:r>
                        <a:rPr lang="ko-KR" altLang="en-US" sz="900" u="sng" dirty="0">
                          <a:latin typeface="+mn-ea"/>
                        </a:rPr>
                        <a:t>이용안내</a:t>
                      </a:r>
                      <a:r>
                        <a:rPr lang="en-US" altLang="ko-KR" sz="900" u="sng" dirty="0">
                          <a:latin typeface="+mn-ea"/>
                        </a:rPr>
                        <a:t>, </a:t>
                      </a:r>
                      <a:r>
                        <a:rPr lang="ko-KR" altLang="en-US" sz="900" u="sng" dirty="0">
                          <a:latin typeface="+mn-ea"/>
                        </a:rPr>
                        <a:t>상품관리</a:t>
                      </a:r>
                      <a:r>
                        <a:rPr lang="en-US" altLang="ko-KR" sz="900" u="sng" dirty="0">
                          <a:latin typeface="+mn-ea"/>
                        </a:rPr>
                        <a:t>, </a:t>
                      </a:r>
                      <a:r>
                        <a:rPr lang="ko-KR" altLang="en-US" sz="900" u="sng" dirty="0">
                          <a:latin typeface="+mn-ea"/>
                        </a:rPr>
                        <a:t>교육강좌</a:t>
                      </a:r>
                      <a:r>
                        <a:rPr lang="ko-KR" altLang="en-US" sz="900" dirty="0">
                          <a:latin typeface="+mn-ea"/>
                        </a:rPr>
                        <a:t>로 구성</a:t>
                      </a:r>
                      <a:endParaRPr lang="en-US" altLang="ko-KR" sz="900" dirty="0">
                        <a:latin typeface="+mn-ea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>
                          <a:latin typeface="+mn-ea"/>
                        </a:rPr>
                        <a:t>2depth</a:t>
                      </a:r>
                      <a:r>
                        <a:rPr lang="ko-KR" altLang="en-US" sz="900" dirty="0">
                          <a:latin typeface="+mn-ea"/>
                        </a:rPr>
                        <a:t>는 </a:t>
                      </a:r>
                      <a:r>
                        <a:rPr lang="en-US" altLang="ko-KR" sz="900" dirty="0">
                          <a:latin typeface="+mn-ea"/>
                        </a:rPr>
                        <a:t>CMS</a:t>
                      </a:r>
                      <a:r>
                        <a:rPr lang="ko-KR" altLang="en-US" sz="900" dirty="0">
                          <a:latin typeface="+mn-ea"/>
                        </a:rPr>
                        <a:t>에서 관리자가 저장한 콘텐츠의 제목으로 표시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</a:rPr>
                        <a:t>CMS </a:t>
                      </a:r>
                      <a:r>
                        <a:rPr lang="ko-KR" altLang="en-US" sz="900" dirty="0">
                          <a:latin typeface="+mn-ea"/>
                        </a:rPr>
                        <a:t>관리자가 입력한 </a:t>
                      </a:r>
                      <a:r>
                        <a:rPr lang="en-US" altLang="ko-KR" sz="900" dirty="0">
                          <a:latin typeface="+mn-ea"/>
                        </a:rPr>
                        <a:t>HTML </a:t>
                      </a:r>
                      <a:r>
                        <a:rPr lang="ko-KR" altLang="en-US" sz="900" dirty="0">
                          <a:latin typeface="+mn-ea"/>
                        </a:rPr>
                        <a:t>다이렉트 코드 반영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F9FAB6F3-549A-44B8-B7FE-D1BFB7C041F4}"/>
              </a:ext>
            </a:extLst>
          </p:cNvPr>
          <p:cNvGrpSpPr/>
          <p:nvPr/>
        </p:nvGrpSpPr>
        <p:grpSpPr>
          <a:xfrm>
            <a:off x="431538" y="1276568"/>
            <a:ext cx="8829959" cy="4932735"/>
            <a:chOff x="431538" y="1276568"/>
            <a:chExt cx="8829959" cy="493273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D84076-131A-4AEC-87C0-37AAEA419908}"/>
                </a:ext>
              </a:extLst>
            </p:cNvPr>
            <p:cNvSpPr/>
            <p:nvPr/>
          </p:nvSpPr>
          <p:spPr>
            <a:xfrm>
              <a:off x="431538" y="2418590"/>
              <a:ext cx="8829959" cy="32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638D2A37-5B5B-4F06-9BB4-C18B821C3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894" y="2630523"/>
              <a:ext cx="3566649" cy="35787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9E88B6-1E66-4152-A85A-C938B19C6687}"/>
                </a:ext>
              </a:extLst>
            </p:cNvPr>
            <p:cNvSpPr txBox="1"/>
            <p:nvPr/>
          </p:nvSpPr>
          <p:spPr>
            <a:xfrm>
              <a:off x="468977" y="1276568"/>
              <a:ext cx="4540025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Home &gt; </a:t>
              </a:r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이용안내 </a:t>
              </a:r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&gt; (</a:t>
              </a:r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관리자 임의로 지은 이름</a:t>
              </a:r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83608B-126F-43ED-9D44-7F5187B69906}"/>
                </a:ext>
              </a:extLst>
            </p:cNvPr>
            <p:cNvSpPr txBox="1"/>
            <p:nvPr/>
          </p:nvSpPr>
          <p:spPr>
            <a:xfrm>
              <a:off x="468977" y="1650861"/>
              <a:ext cx="4540025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Home &gt; </a:t>
              </a:r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상품관리 </a:t>
              </a:r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&gt; (</a:t>
              </a:r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관리자 임의로 지은 이름</a:t>
              </a:r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3AECAC-A39A-4268-9721-2A2DC6B7B721}"/>
                </a:ext>
              </a:extLst>
            </p:cNvPr>
            <p:cNvSpPr txBox="1"/>
            <p:nvPr/>
          </p:nvSpPr>
          <p:spPr>
            <a:xfrm>
              <a:off x="468977" y="2034358"/>
              <a:ext cx="4540025" cy="339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Home &gt; </a:t>
              </a:r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교육강좌 </a:t>
              </a:r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&gt; (</a:t>
              </a:r>
              <a:r>
                <a:rPr lang="ko-KR" altLang="en-US" sz="1604" dirty="0">
                  <a:solidFill>
                    <a:schemeClr val="bg1">
                      <a:lumMod val="50000"/>
                    </a:schemeClr>
                  </a:solidFill>
                </a:rPr>
                <a:t>관리자 임의로 지은 이름</a:t>
              </a:r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8A02BD92-340C-4CA9-BF56-84A47126EA0A}"/>
              </a:ext>
            </a:extLst>
          </p:cNvPr>
          <p:cNvSpPr/>
          <p:nvPr/>
        </p:nvSpPr>
        <p:spPr>
          <a:xfrm>
            <a:off x="42402" y="1547199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B738C3D3-859B-4E73-94D4-6957D89C7A24}"/>
              </a:ext>
            </a:extLst>
          </p:cNvPr>
          <p:cNvSpPr/>
          <p:nvPr/>
        </p:nvSpPr>
        <p:spPr>
          <a:xfrm>
            <a:off x="42402" y="3079513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9861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B1182CE7-A779-4009-9476-10F1ED3BD330}"/>
              </a:ext>
            </a:extLst>
          </p:cNvPr>
          <p:cNvSpPr/>
          <p:nvPr/>
        </p:nvSpPr>
        <p:spPr>
          <a:xfrm>
            <a:off x="5367028" y="1024023"/>
            <a:ext cx="1678076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gym-reservation/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841B9A5-BFD6-44C1-8AED-DDBF150370D7}"/>
              </a:ext>
            </a:extLst>
          </p:cNvPr>
          <p:cNvCxnSpPr>
            <a:stCxn id="45" idx="2"/>
            <a:endCxn id="48" idx="0"/>
          </p:cNvCxnSpPr>
          <p:nvPr/>
        </p:nvCxnSpPr>
        <p:spPr>
          <a:xfrm rot="5400000">
            <a:off x="4115145" y="344090"/>
            <a:ext cx="976649" cy="320519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5AF4C47-588D-41FB-B5DE-3AB685AF9CEB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rot="5400000">
            <a:off x="4725740" y="954685"/>
            <a:ext cx="976649" cy="198400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2D103CC-60D1-4029-AA71-714E6D012353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 rot="5400000">
            <a:off x="5336335" y="1565280"/>
            <a:ext cx="976649" cy="7628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AAFA39E-4076-4E46-9E8F-EE54237C595B}"/>
              </a:ext>
            </a:extLst>
          </p:cNvPr>
          <p:cNvCxnSpPr>
            <a:cxnSpLocks/>
            <a:stCxn id="45" idx="2"/>
            <a:endCxn id="14" idx="0"/>
          </p:cNvCxnSpPr>
          <p:nvPr/>
        </p:nvCxnSpPr>
        <p:spPr>
          <a:xfrm rot="16200000" flipH="1">
            <a:off x="5923248" y="1741180"/>
            <a:ext cx="976649" cy="4110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9FEDB3E-DE9E-45EA-9433-4EBE8F33CB6B}"/>
              </a:ext>
            </a:extLst>
          </p:cNvPr>
          <p:cNvCxnSpPr>
            <a:cxnSpLocks/>
            <a:stCxn id="45" idx="2"/>
            <a:endCxn id="16" idx="0"/>
          </p:cNvCxnSpPr>
          <p:nvPr/>
        </p:nvCxnSpPr>
        <p:spPr>
          <a:xfrm rot="16200000" flipH="1">
            <a:off x="7097076" y="567352"/>
            <a:ext cx="976649" cy="27586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A6F0691-D1BB-4B19-9340-EF168835FEF2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16200000" flipH="1">
            <a:off x="7683990" y="-19562"/>
            <a:ext cx="976649" cy="39324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9E66D78F-4B78-453F-97D4-83CA4D8823EA}"/>
              </a:ext>
            </a:extLst>
          </p:cNvPr>
          <p:cNvCxnSpPr>
            <a:cxnSpLocks/>
            <a:stCxn id="45" idx="2"/>
            <a:endCxn id="19" idx="0"/>
          </p:cNvCxnSpPr>
          <p:nvPr/>
        </p:nvCxnSpPr>
        <p:spPr>
          <a:xfrm rot="16200000" flipH="1">
            <a:off x="8270903" y="-606475"/>
            <a:ext cx="976649" cy="510632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C396E3B-AF5A-4FB4-B37D-60100F74B0C8}"/>
              </a:ext>
            </a:extLst>
          </p:cNvPr>
          <p:cNvGrpSpPr/>
          <p:nvPr/>
        </p:nvGrpSpPr>
        <p:grpSpPr>
          <a:xfrm>
            <a:off x="2527256" y="2435012"/>
            <a:ext cx="947231" cy="2467193"/>
            <a:chOff x="2442586" y="2435012"/>
            <a:chExt cx="947231" cy="246719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47A11C4-7BBB-4353-A6D6-C42959ADE323}"/>
                </a:ext>
              </a:extLst>
            </p:cNvPr>
            <p:cNvSpPr/>
            <p:nvPr/>
          </p:nvSpPr>
          <p:spPr>
            <a:xfrm>
              <a:off x="2442586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build.gradle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BCFF390-A531-4627-B330-5B54931A1F1D}"/>
                </a:ext>
              </a:extLst>
            </p:cNvPr>
            <p:cNvSpPr/>
            <p:nvPr/>
          </p:nvSpPr>
          <p:spPr>
            <a:xfrm>
              <a:off x="2442586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빌드 스크립트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의존성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: Spring Boot/</a:t>
              </a:r>
              <a:r>
                <a:rPr lang="en-US" altLang="ko-KR" sz="1050" dirty="0" err="1">
                  <a:solidFill>
                    <a:schemeClr val="tx1"/>
                  </a:solidFill>
                  <a:latin typeface="+mn-ea"/>
                </a:rPr>
                <a:t>MyBatis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/Log4j2/Oracle JDBC 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등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74FF566-7275-45B0-8613-BC844787A4E9}"/>
              </a:ext>
            </a:extLst>
          </p:cNvPr>
          <p:cNvGrpSpPr/>
          <p:nvPr/>
        </p:nvGrpSpPr>
        <p:grpSpPr>
          <a:xfrm>
            <a:off x="3701084" y="2435012"/>
            <a:ext cx="1041954" cy="2467193"/>
            <a:chOff x="3554814" y="2435012"/>
            <a:chExt cx="1041954" cy="246719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CF8670F-65BE-4FDC-A286-05BF5D4637BB}"/>
                </a:ext>
              </a:extLst>
            </p:cNvPr>
            <p:cNvSpPr/>
            <p:nvPr/>
          </p:nvSpPr>
          <p:spPr>
            <a:xfrm>
              <a:off x="3554814" y="2435012"/>
              <a:ext cx="1041954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settings.gradle</a:t>
              </a:r>
              <a:r>
                <a:rPr lang="en-US" altLang="ko-KR" sz="1100" dirty="0">
                  <a:solidFill>
                    <a:schemeClr val="tx1"/>
                  </a:solidFill>
                </a:rPr>
                <a:t>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D1BDB3A-D815-4118-B650-CA582DA9C34A}"/>
                </a:ext>
              </a:extLst>
            </p:cNvPr>
            <p:cNvSpPr/>
            <p:nvPr/>
          </p:nvSpPr>
          <p:spPr>
            <a:xfrm>
              <a:off x="3554814" y="3019214"/>
              <a:ext cx="1041954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ko-KR" altLang="en-US" sz="1050" dirty="0" err="1">
                  <a:solidFill>
                    <a:schemeClr val="tx1"/>
                  </a:solidFill>
                  <a:latin typeface="+mn-ea"/>
                </a:rPr>
                <a:t>멀티모듈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 설정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단일 모듈이면 기본값 유지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87012EB-47AD-4AA5-A537-6BC2F85945D4}"/>
              </a:ext>
            </a:extLst>
          </p:cNvPr>
          <p:cNvGrpSpPr/>
          <p:nvPr/>
        </p:nvGrpSpPr>
        <p:grpSpPr>
          <a:xfrm>
            <a:off x="4969635" y="2435012"/>
            <a:ext cx="947231" cy="2467193"/>
            <a:chOff x="4761766" y="2435012"/>
            <a:chExt cx="947231" cy="2467193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DBCC49-D356-4D17-9BE9-EA3E53C19F41}"/>
                </a:ext>
              </a:extLst>
            </p:cNvPr>
            <p:cNvSpPr/>
            <p:nvPr/>
          </p:nvSpPr>
          <p:spPr>
            <a:xfrm>
              <a:off x="4761766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gradlew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0349B2A-CA9C-40C8-9C27-D0DFE03236E3}"/>
                </a:ext>
              </a:extLst>
            </p:cNvPr>
            <p:cNvSpPr/>
            <p:nvPr/>
          </p:nvSpPr>
          <p:spPr>
            <a:xfrm>
              <a:off x="4761766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Gradle Wrapper 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실행 파일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(Unix)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64F4923-FB21-412F-B73A-2F780756E48A}"/>
              </a:ext>
            </a:extLst>
          </p:cNvPr>
          <p:cNvGrpSpPr/>
          <p:nvPr/>
        </p:nvGrpSpPr>
        <p:grpSpPr>
          <a:xfrm>
            <a:off x="6143463" y="2435012"/>
            <a:ext cx="947231" cy="2467193"/>
            <a:chOff x="5921356" y="2435012"/>
            <a:chExt cx="947231" cy="246719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615E95-882B-4647-8F92-6CD7790F5543}"/>
                </a:ext>
              </a:extLst>
            </p:cNvPr>
            <p:cNvSpPr/>
            <p:nvPr/>
          </p:nvSpPr>
          <p:spPr>
            <a:xfrm>
              <a:off x="5921356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gradlew.bat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733B69A-DDE1-4605-8ACF-3F69051E665A}"/>
                </a:ext>
              </a:extLst>
            </p:cNvPr>
            <p:cNvSpPr/>
            <p:nvPr/>
          </p:nvSpPr>
          <p:spPr>
            <a:xfrm>
              <a:off x="5921356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Gradle Wrapper 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실행 파일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(Windows)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9C81C5B7-271F-4815-A795-0C03D572C796}"/>
              </a:ext>
            </a:extLst>
          </p:cNvPr>
          <p:cNvGrpSpPr/>
          <p:nvPr/>
        </p:nvGrpSpPr>
        <p:grpSpPr>
          <a:xfrm>
            <a:off x="7317291" y="2435012"/>
            <a:ext cx="947231" cy="2467193"/>
            <a:chOff x="7080946" y="2435012"/>
            <a:chExt cx="947231" cy="246719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BB15E7-5BA7-4E09-A300-EC3FD4B4917B}"/>
                </a:ext>
              </a:extLst>
            </p:cNvPr>
            <p:cNvSpPr/>
            <p:nvPr/>
          </p:nvSpPr>
          <p:spPr>
            <a:xfrm>
              <a:off x="7080946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gitignore</a:t>
              </a:r>
              <a:r>
                <a:rPr lang="en-US" altLang="ko-KR" sz="1100" dirty="0">
                  <a:solidFill>
                    <a:schemeClr val="tx1"/>
                  </a:solidFill>
                </a:rPr>
                <a:t>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88F37B9-CF65-437A-AD36-E2605F80191C}"/>
                </a:ext>
              </a:extLst>
            </p:cNvPr>
            <p:cNvSpPr/>
            <p:nvPr/>
          </p:nvSpPr>
          <p:spPr>
            <a:xfrm>
              <a:off x="7080946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Git 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제외 규칙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디버그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빌드 산출물 제외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5878C44-6819-42D6-8633-CF59686FA7A0}"/>
              </a:ext>
            </a:extLst>
          </p:cNvPr>
          <p:cNvGrpSpPr/>
          <p:nvPr/>
        </p:nvGrpSpPr>
        <p:grpSpPr>
          <a:xfrm>
            <a:off x="8491119" y="2435012"/>
            <a:ext cx="947231" cy="2467193"/>
            <a:chOff x="8240536" y="2435012"/>
            <a:chExt cx="947231" cy="246719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679723-7CC5-4027-B846-7D3C66795D7D}"/>
                </a:ext>
              </a:extLst>
            </p:cNvPr>
            <p:cNvSpPr/>
            <p:nvPr/>
          </p:nvSpPr>
          <p:spPr>
            <a:xfrm>
              <a:off x="8240536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README.md 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FF11227B-68C2-45B2-B957-E23B2C125B2F}"/>
                </a:ext>
              </a:extLst>
            </p:cNvPr>
            <p:cNvSpPr/>
            <p:nvPr/>
          </p:nvSpPr>
          <p:spPr>
            <a:xfrm>
              <a:off x="8240536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프로젝트 개요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실행방법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  <a:latin typeface="+mn-ea"/>
                </a:rPr>
                <a:t>팀 공유용 문서</a:t>
              </a:r>
              <a:r>
                <a:rPr lang="en-US" altLang="ko-KR" sz="105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37D45E2-BD3B-4C95-85F6-F1C498CA2ADE}"/>
              </a:ext>
            </a:extLst>
          </p:cNvPr>
          <p:cNvGrpSpPr/>
          <p:nvPr/>
        </p:nvGrpSpPr>
        <p:grpSpPr>
          <a:xfrm>
            <a:off x="9664947" y="2435012"/>
            <a:ext cx="947231" cy="2467193"/>
            <a:chOff x="9594513" y="2435012"/>
            <a:chExt cx="947231" cy="246719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58E6164-A950-49C3-8792-D8D58D99F4BF}"/>
                </a:ext>
              </a:extLst>
            </p:cNvPr>
            <p:cNvSpPr/>
            <p:nvPr/>
          </p:nvSpPr>
          <p:spPr>
            <a:xfrm>
              <a:off x="9594513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sql</a:t>
              </a:r>
              <a:r>
                <a:rPr lang="en-US" altLang="ko-KR" sz="1100" dirty="0">
                  <a:solidFill>
                    <a:schemeClr val="tx1"/>
                  </a:solidFill>
                </a:rPr>
                <a:t>/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F6C220D-32C6-4B81-8022-890A1E2F5AD5}"/>
                </a:ext>
              </a:extLst>
            </p:cNvPr>
            <p:cNvSpPr/>
            <p:nvPr/>
          </p:nvSpPr>
          <p:spPr>
            <a:xfrm>
              <a:off x="9594513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DB 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스크립트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(DDL/DML/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뷰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트리거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CE985C3-6CA3-4601-943D-D5560077B447}"/>
              </a:ext>
            </a:extLst>
          </p:cNvPr>
          <p:cNvGrpSpPr/>
          <p:nvPr/>
        </p:nvGrpSpPr>
        <p:grpSpPr>
          <a:xfrm>
            <a:off x="10838773" y="2435012"/>
            <a:ext cx="947231" cy="2467193"/>
            <a:chOff x="10754103" y="2435012"/>
            <a:chExt cx="947231" cy="24671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EF6F798-1704-4294-9762-29CC0C2E85A1}"/>
                </a:ext>
              </a:extLst>
            </p:cNvPr>
            <p:cNvSpPr/>
            <p:nvPr/>
          </p:nvSpPr>
          <p:spPr>
            <a:xfrm>
              <a:off x="10754103" y="2435012"/>
              <a:ext cx="947231" cy="434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src</a:t>
              </a:r>
              <a:r>
                <a:rPr lang="en-US" altLang="ko-KR" sz="1100" dirty="0">
                  <a:solidFill>
                    <a:schemeClr val="tx1"/>
                  </a:solidFill>
                </a:rPr>
                <a:t>/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64C3AEE-AA2A-4740-B3AD-66E6303F23E5}"/>
                </a:ext>
              </a:extLst>
            </p:cNvPr>
            <p:cNvSpPr/>
            <p:nvPr/>
          </p:nvSpPr>
          <p:spPr>
            <a:xfrm>
              <a:off x="10754103" y="3019214"/>
              <a:ext cx="947231" cy="18829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ko-KR" altLang="en-US" sz="1050" b="0" i="0" dirty="0">
                  <a:solidFill>
                    <a:srgbClr val="001D35"/>
                  </a:solidFill>
                  <a:effectLst/>
                  <a:latin typeface="Arial" panose="020B0604020202020204" pitchFamily="34" charset="0"/>
                </a:rPr>
                <a:t>웹 개발 파일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B408410-1CF6-4F02-BEAF-8E9F179BADB8}"/>
              </a:ext>
            </a:extLst>
          </p:cNvPr>
          <p:cNvCxnSpPr/>
          <p:nvPr/>
        </p:nvCxnSpPr>
        <p:spPr>
          <a:xfrm>
            <a:off x="338666" y="1735668"/>
            <a:ext cx="1139613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2B82661-3442-4E6E-9082-55B0AB53D8AB}"/>
              </a:ext>
            </a:extLst>
          </p:cNvPr>
          <p:cNvCxnSpPr/>
          <p:nvPr/>
        </p:nvCxnSpPr>
        <p:spPr>
          <a:xfrm>
            <a:off x="338666" y="2937088"/>
            <a:ext cx="11396134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07F6628-90F2-41C8-B829-FC0F9DF2F137}"/>
              </a:ext>
            </a:extLst>
          </p:cNvPr>
          <p:cNvSpPr txBox="1"/>
          <p:nvPr/>
        </p:nvSpPr>
        <p:spPr>
          <a:xfrm>
            <a:off x="340148" y="1122659"/>
            <a:ext cx="1765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/>
              <a:t>프로젝트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파일명 </a:t>
            </a:r>
          </a:p>
        </p:txBody>
      </p: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A2F314F-7D4A-4003-AFF9-45615033E7F6}"/>
              </a:ext>
            </a:extLst>
          </p:cNvPr>
          <p:cNvCxnSpPr>
            <a:cxnSpLocks/>
            <a:stCxn id="45" idx="2"/>
            <a:endCxn id="15" idx="0"/>
          </p:cNvCxnSpPr>
          <p:nvPr/>
        </p:nvCxnSpPr>
        <p:spPr>
          <a:xfrm rot="16200000" flipH="1">
            <a:off x="6510162" y="1154266"/>
            <a:ext cx="976649" cy="158484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5C44FC0-0267-452A-9818-7DB2DFFECF7B}"/>
              </a:ext>
            </a:extLst>
          </p:cNvPr>
          <p:cNvSpPr txBox="1"/>
          <p:nvPr/>
        </p:nvSpPr>
        <p:spPr>
          <a:xfrm>
            <a:off x="680831" y="214796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상위 </a:t>
            </a:r>
            <a:r>
              <a:rPr lang="ko-KR" altLang="en-US" sz="1400" b="1" dirty="0" err="1"/>
              <a:t>폴더명</a:t>
            </a:r>
            <a:endParaRPr lang="ko-KR" altLang="en-US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77804E-37E6-4959-A868-01FBCA80AA93}"/>
              </a:ext>
            </a:extLst>
          </p:cNvPr>
          <p:cNvSpPr txBox="1"/>
          <p:nvPr/>
        </p:nvSpPr>
        <p:spPr>
          <a:xfrm>
            <a:off x="389598" y="3662238"/>
            <a:ext cx="1840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상위 폴더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내용물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175A17-CDC8-4969-8A42-899D09D4FBA6}"/>
              </a:ext>
            </a:extLst>
          </p:cNvPr>
          <p:cNvSpPr txBox="1"/>
          <p:nvPr/>
        </p:nvSpPr>
        <p:spPr>
          <a:xfrm>
            <a:off x="5054815" y="39676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796277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A_LOGIN_00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 </a:t>
            </a:r>
            <a:r>
              <a:rPr lang="ko-KR" altLang="en-US" dirty="0">
                <a:latin typeface="+mn-ea"/>
              </a:rPr>
              <a:t>로그인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A276CF3C-5029-435F-8A1D-6971371AD864}"/>
              </a:ext>
            </a:extLst>
          </p:cNvPr>
          <p:cNvSpPr>
            <a:spLocks/>
          </p:cNvSpPr>
          <p:nvPr/>
        </p:nvSpPr>
        <p:spPr bwMode="auto">
          <a:xfrm>
            <a:off x="6044290" y="2363238"/>
            <a:ext cx="2346947" cy="782455"/>
          </a:xfrm>
          <a:prstGeom prst="roundRect">
            <a:avLst>
              <a:gd name="adj" fmla="val 19075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4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6EC1189-0EA5-43DC-8E85-C2417319BF1B}"/>
              </a:ext>
            </a:extLst>
          </p:cNvPr>
          <p:cNvGrpSpPr/>
          <p:nvPr/>
        </p:nvGrpSpPr>
        <p:grpSpPr>
          <a:xfrm>
            <a:off x="1474270" y="2346153"/>
            <a:ext cx="4208607" cy="849910"/>
            <a:chOff x="2015659" y="2448625"/>
            <a:chExt cx="5467436" cy="953603"/>
          </a:xfrm>
        </p:grpSpPr>
        <p:sp>
          <p:nvSpPr>
            <p:cNvPr id="69" name="Password Box">
              <a:extLst>
                <a:ext uri="{FF2B5EF4-FFF2-40B4-BE49-F238E27FC236}">
                  <a16:creationId xmlns:a16="http://schemas.microsoft.com/office/drawing/2014/main" id="{11FC0C82-DBC0-48EF-90EA-366E0D4ABD79}"/>
                </a:ext>
              </a:extLst>
            </p:cNvPr>
            <p:cNvSpPr/>
            <p:nvPr/>
          </p:nvSpPr>
          <p:spPr>
            <a:xfrm>
              <a:off x="2853731" y="3084897"/>
              <a:ext cx="4629364" cy="2410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5276" rIns="81497" bIns="452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2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●●●●●●●●●</a:t>
              </a:r>
            </a:p>
          </p:txBody>
        </p:sp>
        <p:sp>
          <p:nvSpPr>
            <p:cNvPr id="70" name="Password Box">
              <a:extLst>
                <a:ext uri="{FF2B5EF4-FFF2-40B4-BE49-F238E27FC236}">
                  <a16:creationId xmlns:a16="http://schemas.microsoft.com/office/drawing/2014/main" id="{140B2405-3ACB-45D1-AB68-D16DBF9157D1}"/>
                </a:ext>
              </a:extLst>
            </p:cNvPr>
            <p:cNvSpPr/>
            <p:nvPr/>
          </p:nvSpPr>
          <p:spPr>
            <a:xfrm>
              <a:off x="2853731" y="2512750"/>
              <a:ext cx="4629364" cy="24108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5276" rIns="81497" bIns="4527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2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38A80BE-D137-4918-A7DF-DF17F0E1AD2D}"/>
                </a:ext>
              </a:extLst>
            </p:cNvPr>
            <p:cNvSpPr txBox="1"/>
            <p:nvPr/>
          </p:nvSpPr>
          <p:spPr>
            <a:xfrm>
              <a:off x="2015659" y="2448625"/>
              <a:ext cx="588953" cy="38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ID : 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C1083A-EDF9-4BCC-9CBF-471C81CA5FA9}"/>
                </a:ext>
              </a:extLst>
            </p:cNvPr>
            <p:cNvSpPr txBox="1"/>
            <p:nvPr/>
          </p:nvSpPr>
          <p:spPr>
            <a:xfrm>
              <a:off x="2072591" y="3021650"/>
              <a:ext cx="704454" cy="380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604" dirty="0">
                  <a:solidFill>
                    <a:schemeClr val="bg1">
                      <a:lumMod val="50000"/>
                    </a:schemeClr>
                  </a:solidFill>
                </a:rPr>
                <a:t>PW : </a:t>
              </a:r>
              <a:endParaRPr lang="ko-KR" altLang="en-US" sz="1604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71B11B3-67A9-4A5B-9EE9-2CE5B23CFF21}"/>
              </a:ext>
            </a:extLst>
          </p:cNvPr>
          <p:cNvSpPr/>
          <p:nvPr/>
        </p:nvSpPr>
        <p:spPr>
          <a:xfrm>
            <a:off x="431538" y="184212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617706-B20C-43E6-B912-C06EB0C45481}"/>
              </a:ext>
            </a:extLst>
          </p:cNvPr>
          <p:cNvSpPr txBox="1"/>
          <p:nvPr/>
        </p:nvSpPr>
        <p:spPr>
          <a:xfrm>
            <a:off x="468978" y="1475348"/>
            <a:ext cx="615874" cy="339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4" dirty="0">
                <a:solidFill>
                  <a:schemeClr val="bg1">
                    <a:lumMod val="50000"/>
                  </a:schemeClr>
                </a:solidFill>
              </a:rPr>
              <a:t>CMS</a:t>
            </a:r>
            <a:endParaRPr lang="ko-KR" altLang="en-US" sz="1604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EF08F1B-6B67-4688-A669-8FE21A40EDB9}"/>
              </a:ext>
            </a:extLst>
          </p:cNvPr>
          <p:cNvSpPr/>
          <p:nvPr/>
        </p:nvSpPr>
        <p:spPr>
          <a:xfrm>
            <a:off x="431538" y="3623006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92A1CB2-E4B0-4328-B9EA-5EF6D5A33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81850"/>
              </p:ext>
            </p:extLst>
          </p:nvPr>
        </p:nvGraphicFramePr>
        <p:xfrm>
          <a:off x="9622910" y="1718509"/>
          <a:ext cx="2100113" cy="3623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CMS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정보 일치할 경우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CMS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 화면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CMS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계정 정보 불일치할 경우 계정 정보 불일치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Alert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CMS 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계정은 회원가입 기능 없음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Oracle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에서 생성된 계정으로만 접속이 가능함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9" name="오각형 78">
            <a:extLst>
              <a:ext uri="{FF2B5EF4-FFF2-40B4-BE49-F238E27FC236}">
                <a16:creationId xmlns:a16="http://schemas.microsoft.com/office/drawing/2014/main" id="{095593CC-D03C-476E-B8E6-65A8160E2501}"/>
              </a:ext>
            </a:extLst>
          </p:cNvPr>
          <p:cNvSpPr/>
          <p:nvPr/>
        </p:nvSpPr>
        <p:spPr>
          <a:xfrm rot="902109">
            <a:off x="5927580" y="2322644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43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FB45A2-1BF7-4EAC-B589-CEAE702EE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28375"/>
              </p:ext>
            </p:extLst>
          </p:nvPr>
        </p:nvGraphicFramePr>
        <p:xfrm>
          <a:off x="704850" y="1290479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5789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9165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상황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Alert </a:t>
                      </a:r>
                      <a:r>
                        <a:rPr lang="ko-KR" altLang="en-US" dirty="0"/>
                        <a:t>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3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dirty="0"/>
                        <a:t>PW </a:t>
                      </a:r>
                      <a:r>
                        <a:rPr lang="ko-KR" altLang="en-US" dirty="0"/>
                        <a:t>누락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아이디와 비밀번호를 모두 입력해주세요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980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로그인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아이디 또는 비밀번호가 올바르지 않습니다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99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 접근 차단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관리자만 접근 가능한 페이지입니다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44303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296F60-27AA-4E05-9A2F-E491B6A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24243"/>
            <a:ext cx="10515600" cy="823070"/>
          </a:xfrm>
        </p:spPr>
        <p:txBody>
          <a:bodyPr>
            <a:normAutofit/>
          </a:bodyPr>
          <a:lstStyle/>
          <a:p>
            <a:r>
              <a:rPr lang="en-US" altLang="ko-KR" sz="2800"/>
              <a:t>Alert </a:t>
            </a:r>
            <a:r>
              <a:rPr lang="ko-KR" altLang="en-US" sz="28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3741730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A_HOME_00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2EB6ED8-EAB5-40B0-AA9F-7246D89601F1}"/>
              </a:ext>
            </a:extLst>
          </p:cNvPr>
          <p:cNvGrpSpPr/>
          <p:nvPr/>
        </p:nvGrpSpPr>
        <p:grpSpPr>
          <a:xfrm>
            <a:off x="1723263" y="1867136"/>
            <a:ext cx="6895306" cy="834171"/>
            <a:chOff x="1723263" y="1774002"/>
            <a:chExt cx="6086459" cy="834171"/>
          </a:xfrm>
        </p:grpSpPr>
        <p:sp>
          <p:nvSpPr>
            <p:cNvPr id="21" name="모서리가 둥근 직사각형 39">
              <a:extLst>
                <a:ext uri="{FF2B5EF4-FFF2-40B4-BE49-F238E27FC236}">
                  <a16:creationId xmlns:a16="http://schemas.microsoft.com/office/drawing/2014/main" id="{A40DEA3E-BDF4-4E63-82AA-00DA2F7B9AFA}"/>
                </a:ext>
              </a:extLst>
            </p:cNvPr>
            <p:cNvSpPr/>
            <p:nvPr/>
          </p:nvSpPr>
          <p:spPr>
            <a:xfrm>
              <a:off x="1723263" y="1774002"/>
              <a:ext cx="6086459" cy="816728"/>
            </a:xfrm>
            <a:prstGeom prst="roundRect">
              <a:avLst>
                <a:gd name="adj" fmla="val 8003"/>
              </a:avLst>
            </a:prstGeom>
            <a:noFill/>
            <a:ln w="31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운영정보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C5D7F6-9FEB-4678-A4B1-0BC63C90022F}"/>
                </a:ext>
              </a:extLst>
            </p:cNvPr>
            <p:cNvSpPr txBox="1"/>
            <p:nvPr/>
          </p:nvSpPr>
          <p:spPr>
            <a:xfrm>
              <a:off x="2030419" y="2023397"/>
              <a:ext cx="626755" cy="41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0" dirty="0" err="1">
                  <a:latin typeface="맑은 고딕" pitchFamily="50" charset="-127"/>
                  <a:ea typeface="맑은 고딕" pitchFamily="50" charset="-127"/>
                </a:rPr>
                <a:t>회원수</a:t>
              </a:r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800" b="0" dirty="0"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CAD4E3-8514-42A7-9194-53D84C6EB96E}"/>
                </a:ext>
              </a:extLst>
            </p:cNvPr>
            <p:cNvSpPr txBox="1"/>
            <p:nvPr/>
          </p:nvSpPr>
          <p:spPr>
            <a:xfrm>
              <a:off x="3178983" y="2023397"/>
              <a:ext cx="669161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0" dirty="0" err="1">
                  <a:latin typeface="맑은 고딕" pitchFamily="50" charset="-127"/>
                  <a:ea typeface="맑은 고딕" pitchFamily="50" charset="-127"/>
                </a:rPr>
                <a:t>시설수</a:t>
              </a:r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800" b="0" dirty="0">
                  <a:latin typeface="맑은 고딕" pitchFamily="50" charset="-127"/>
                  <a:ea typeface="맑은 고딕" pitchFamily="50" charset="-127"/>
                </a:rPr>
                <a:t>13</a:t>
              </a:r>
              <a:endParaRPr lang="ko-KR" altLang="en-US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E46F50-9414-4B17-81E5-62DB8AF5C2DB}"/>
                </a:ext>
              </a:extLst>
            </p:cNvPr>
            <p:cNvSpPr txBox="1"/>
            <p:nvPr/>
          </p:nvSpPr>
          <p:spPr>
            <a:xfrm>
              <a:off x="4369953" y="2023397"/>
              <a:ext cx="757329" cy="4196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0" dirty="0" err="1">
                  <a:latin typeface="맑은 고딕" pitchFamily="50" charset="-127"/>
                  <a:ea typeface="맑은 고딕" pitchFamily="50" charset="-127"/>
                </a:rPr>
                <a:t>게시물수</a:t>
              </a:r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800" b="0" dirty="0">
                  <a:latin typeface="맑은 고딕" pitchFamily="50" charset="-127"/>
                  <a:ea typeface="맑은 고딕" pitchFamily="50" charset="-127"/>
                </a:rPr>
                <a:t>24</a:t>
              </a:r>
              <a:endParaRPr lang="ko-KR" altLang="en-US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933110-FB5B-47A2-B5FE-14EA25209590}"/>
                </a:ext>
              </a:extLst>
            </p:cNvPr>
            <p:cNvSpPr txBox="1"/>
            <p:nvPr/>
          </p:nvSpPr>
          <p:spPr>
            <a:xfrm>
              <a:off x="5649091" y="2023397"/>
              <a:ext cx="59503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0" dirty="0" err="1">
                  <a:latin typeface="맑은 고딕" pitchFamily="50" charset="-127"/>
                  <a:ea typeface="맑은 고딕" pitchFamily="50" charset="-127"/>
                </a:rPr>
                <a:t>콘텐츠수</a:t>
              </a:r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800" dirty="0">
                  <a:latin typeface="맑은 고딕" pitchFamily="50" charset="-127"/>
                  <a:ea typeface="맑은 고딕" pitchFamily="50" charset="-127"/>
                </a:rPr>
                <a:t>50</a:t>
              </a:r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D9F9C2-DDFB-4251-A05D-5CDA8E20D9C3}"/>
                </a:ext>
              </a:extLst>
            </p:cNvPr>
            <p:cNvSpPr txBox="1"/>
            <p:nvPr/>
          </p:nvSpPr>
          <p:spPr>
            <a:xfrm>
              <a:off x="6765932" y="2023397"/>
              <a:ext cx="492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0" dirty="0" err="1">
                  <a:latin typeface="맑은 고딕" pitchFamily="50" charset="-127"/>
                  <a:ea typeface="맑은 고딕" pitchFamily="50" charset="-127"/>
                </a:rPr>
                <a:t>시설수</a:t>
              </a:r>
              <a:endParaRPr lang="en-US" altLang="ko-KR" sz="800" b="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en-US" altLang="ko-KR" sz="800" b="0" dirty="0">
                  <a:latin typeface="맑은 고딕" pitchFamily="50" charset="-127"/>
                  <a:ea typeface="맑은 고딕" pitchFamily="50" charset="-127"/>
                </a:rPr>
                <a:t>10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215927C-96D2-46E6-854E-0191938E5922}"/>
              </a:ext>
            </a:extLst>
          </p:cNvPr>
          <p:cNvGrpSpPr/>
          <p:nvPr/>
        </p:nvGrpSpPr>
        <p:grpSpPr>
          <a:xfrm>
            <a:off x="1666958" y="2925020"/>
            <a:ext cx="2089936" cy="1881261"/>
            <a:chOff x="1666958" y="2713351"/>
            <a:chExt cx="2089936" cy="188126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A6BF236-FF17-49B9-98D5-058A43B65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0880" y="3093177"/>
              <a:ext cx="2056014" cy="150143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B44C24-7A64-4D52-9C36-0C24FCB373CE}"/>
                </a:ext>
              </a:extLst>
            </p:cNvPr>
            <p:cNvSpPr txBox="1"/>
            <p:nvPr/>
          </p:nvSpPr>
          <p:spPr>
            <a:xfrm>
              <a:off x="1666958" y="2713351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접속 통계 정보</a:t>
              </a:r>
              <a:endParaRPr lang="ko-KR" altLang="en-US" sz="900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7010A6B6-2D0A-4ACC-B9CE-C718C4E5C1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129" y="1194678"/>
            <a:ext cx="7007138" cy="54811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84C3C2-5BA2-48DB-BF29-59B1FE2F469B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95" name="Nav Pane Background">
              <a:extLst>
                <a:ext uri="{FF2B5EF4-FFF2-40B4-BE49-F238E27FC236}">
                  <a16:creationId xmlns:a16="http://schemas.microsoft.com/office/drawing/2014/main" id="{04EFF3D2-D1D3-4185-8C30-08DD80BAD750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E85C49-97DF-4923-B5C3-78B417C3CB1D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1D509206-182C-4F87-B7C9-53C2DAF7E165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6CD10416-41D8-4B50-8F73-B1BD8F8A1813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25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9B3BC1EA-EFAE-4F61-A5F8-9356BAA3DCD4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26" name="Go Home">
                    <a:extLst>
                      <a:ext uri="{FF2B5EF4-FFF2-40B4-BE49-F238E27FC236}">
                        <a16:creationId xmlns:a16="http://schemas.microsoft.com/office/drawing/2014/main" id="{6D800E66-2628-40A6-9DA5-56066ADEE385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C7EF7A98-920E-4550-BCDF-889CBAEFDE5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794A4EDE-78AA-490C-9D47-A9FE1306A27E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0BA7F705-B956-4E10-A345-63A74B23FECB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2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3D0847B-E29C-46D0-8CFE-20DB1D16064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22" name="Edit File">
                    <a:extLst>
                      <a:ext uri="{FF2B5EF4-FFF2-40B4-BE49-F238E27FC236}">
                        <a16:creationId xmlns:a16="http://schemas.microsoft.com/office/drawing/2014/main" id="{31E72E61-49F5-437C-93D5-721A95BED035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7" name="Chevron Right">
                  <a:extLst>
                    <a:ext uri="{FF2B5EF4-FFF2-40B4-BE49-F238E27FC236}">
                      <a16:creationId xmlns:a16="http://schemas.microsoft.com/office/drawing/2014/main" id="{94A83E93-9F7E-4A91-ABEE-A882E7E80F8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3641A0CA-8818-42E2-BB3D-67B09D16FE98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466D7F35-D1B2-4415-88BE-FF6E597A0670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123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8A97D330-EDD8-4DE1-9963-C227293B221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24" name="Create">
                    <a:extLst>
                      <a:ext uri="{FF2B5EF4-FFF2-40B4-BE49-F238E27FC236}">
                        <a16:creationId xmlns:a16="http://schemas.microsoft.com/office/drawing/2014/main" id="{5AF57644-A77C-470A-B698-2117EF45E510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8" name="Chevron Right">
                  <a:extLst>
                    <a:ext uri="{FF2B5EF4-FFF2-40B4-BE49-F238E27FC236}">
                      <a16:creationId xmlns:a16="http://schemas.microsoft.com/office/drawing/2014/main" id="{8E797D6D-FB58-48DA-B7CE-C0FA305C4E4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DA7367E-430E-4950-A0F5-5A2DBDAD0B27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100" name="그룹 99">
                  <a:extLst>
                    <a:ext uri="{FF2B5EF4-FFF2-40B4-BE49-F238E27FC236}">
                      <a16:creationId xmlns:a16="http://schemas.microsoft.com/office/drawing/2014/main" id="{E0C9E05A-E71E-4FC0-A308-54ED4E998694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119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5522508E-4B0E-4426-A1FB-AA9C7DCAB35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20" name="Code">
                    <a:extLst>
                      <a:ext uri="{FF2B5EF4-FFF2-40B4-BE49-F238E27FC236}">
                        <a16:creationId xmlns:a16="http://schemas.microsoft.com/office/drawing/2014/main" id="{147DCC20-DD7E-4A8B-B1B3-2967D5892F8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9" name="Chevron Right">
                  <a:extLst>
                    <a:ext uri="{FF2B5EF4-FFF2-40B4-BE49-F238E27FC236}">
                      <a16:creationId xmlns:a16="http://schemas.microsoft.com/office/drawing/2014/main" id="{10A15B2C-95F7-465F-8DF5-C0004C32C6E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34B18F6-99D0-424D-A068-E8684CBECA0B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E70D512C-2CAE-4DA4-9A42-72D5D71D42A2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11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8FD7AD84-FEA2-4F88-B46E-33E0217F47D4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18" name="User">
                    <a:extLst>
                      <a:ext uri="{FF2B5EF4-FFF2-40B4-BE49-F238E27FC236}">
                        <a16:creationId xmlns:a16="http://schemas.microsoft.com/office/drawing/2014/main" id="{C6796506-16DB-46CC-A86B-0B8E52DCC2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10" name="Chevron Right">
                  <a:extLst>
                    <a:ext uri="{FF2B5EF4-FFF2-40B4-BE49-F238E27FC236}">
                      <a16:creationId xmlns:a16="http://schemas.microsoft.com/office/drawing/2014/main" id="{E478E52B-5EAD-4F03-9103-43927E943EE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F315DBD7-4DAC-45D0-B768-247BF6EC1420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BC2AD315-695E-4E0C-8F9D-981EBEB42084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9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D0929163-C914-4919-A2DF-7DD979960CF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0" name="Edit File">
                    <a:extLst>
                      <a:ext uri="{FF2B5EF4-FFF2-40B4-BE49-F238E27FC236}">
                        <a16:creationId xmlns:a16="http://schemas.microsoft.com/office/drawing/2014/main" id="{C327C8D6-79CF-4B5F-A70E-0E5C221A536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8" name="Chevron Right">
                  <a:extLst>
                    <a:ext uri="{FF2B5EF4-FFF2-40B4-BE49-F238E27FC236}">
                      <a16:creationId xmlns:a16="http://schemas.microsoft.com/office/drawing/2014/main" id="{4F707AAD-67F5-45C3-B3FC-7561DA25966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FEA5FB-25D9-47B5-B9C4-5A1F76836FBF}"/>
              </a:ext>
            </a:extLst>
          </p:cNvPr>
          <p:cNvGrpSpPr/>
          <p:nvPr/>
        </p:nvGrpSpPr>
        <p:grpSpPr>
          <a:xfrm>
            <a:off x="5579652" y="2964037"/>
            <a:ext cx="2565455" cy="1684891"/>
            <a:chOff x="1965562" y="4980059"/>
            <a:chExt cx="2565455" cy="168489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25B6AB5-6EED-4820-A48B-4BC9B7EB4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982" t="31571" r="26486" b="5729"/>
            <a:stretch/>
          </p:blipFill>
          <p:spPr>
            <a:xfrm>
              <a:off x="1965562" y="5497485"/>
              <a:ext cx="2565455" cy="116746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811320-D0B5-45F9-845A-F516AB61B347}"/>
                </a:ext>
              </a:extLst>
            </p:cNvPr>
            <p:cNvSpPr txBox="1"/>
            <p:nvPr/>
          </p:nvSpPr>
          <p:spPr>
            <a:xfrm>
              <a:off x="2553368" y="4980059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itchFamily="50" charset="-127"/>
                  <a:ea typeface="맑은 고딕" pitchFamily="50" charset="-127"/>
                </a:rPr>
                <a:t>시설 신청 통계</a:t>
              </a:r>
              <a:endParaRPr lang="ko-KR" altLang="en-US" sz="900" u="sng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45C9D023-9715-4D6C-83DE-040611930AA9}"/>
              </a:ext>
            </a:extLst>
          </p:cNvPr>
          <p:cNvSpPr/>
          <p:nvPr/>
        </p:nvSpPr>
        <p:spPr>
          <a:xfrm>
            <a:off x="1399977" y="2013716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375B8DA-153E-4B3A-B51D-EF02D2DC5CDA}"/>
              </a:ext>
            </a:extLst>
          </p:cNvPr>
          <p:cNvCxnSpPr>
            <a:cxnSpLocks/>
          </p:cNvCxnSpPr>
          <p:nvPr/>
        </p:nvCxnSpPr>
        <p:spPr>
          <a:xfrm>
            <a:off x="1574727" y="2808210"/>
            <a:ext cx="742931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순서도: 판단 126">
            <a:extLst>
              <a:ext uri="{FF2B5EF4-FFF2-40B4-BE49-F238E27FC236}">
                <a16:creationId xmlns:a16="http://schemas.microsoft.com/office/drawing/2014/main" id="{B43775D7-3FC9-4BB0-BF9F-04DEDC24BFBA}"/>
              </a:ext>
            </a:extLst>
          </p:cNvPr>
          <p:cNvSpPr/>
          <p:nvPr/>
        </p:nvSpPr>
        <p:spPr>
          <a:xfrm>
            <a:off x="1399977" y="3353280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2124B834-9B29-43D4-BCC9-A158E3C528AC}"/>
              </a:ext>
            </a:extLst>
          </p:cNvPr>
          <p:cNvCxnSpPr>
            <a:cxnSpLocks/>
          </p:cNvCxnSpPr>
          <p:nvPr/>
        </p:nvCxnSpPr>
        <p:spPr>
          <a:xfrm>
            <a:off x="1574727" y="4838691"/>
            <a:ext cx="7429314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순서도: 판단 130">
            <a:extLst>
              <a:ext uri="{FF2B5EF4-FFF2-40B4-BE49-F238E27FC236}">
                <a16:creationId xmlns:a16="http://schemas.microsoft.com/office/drawing/2014/main" id="{9A5D479B-C7D4-43EB-957E-7179E5130EBA}"/>
              </a:ext>
            </a:extLst>
          </p:cNvPr>
          <p:cNvSpPr/>
          <p:nvPr/>
        </p:nvSpPr>
        <p:spPr>
          <a:xfrm>
            <a:off x="5423657" y="3353280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C13A4EA7-6248-4E89-BF7C-12A21E989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707213"/>
              </p:ext>
            </p:extLst>
          </p:nvPr>
        </p:nvGraphicFramePr>
        <p:xfrm>
          <a:off x="9622910" y="1718509"/>
          <a:ext cx="2100113" cy="3866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등록된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회원수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시설수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등의 정보 제공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실시간 접속통계 정보 제공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회원접속자 수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비회원접속자 수 통계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금일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접속자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수 통계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수영장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축구장 등 시설 중 어느 시설 신청자자가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많은지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비율 통계 정보 제공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신청자 통계 비율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2" y="306084"/>
            <a:ext cx="10515600" cy="65588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회원 관리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280C6B5F-9307-4F7C-92AD-C53E1D76E261}"/>
              </a:ext>
            </a:extLst>
          </p:cNvPr>
          <p:cNvSpPr/>
          <p:nvPr/>
        </p:nvSpPr>
        <p:spPr>
          <a:xfrm>
            <a:off x="4514984" y="933124"/>
            <a:ext cx="1678076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 관리 화면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76B030-E9C6-4EEC-8A3F-40267B58475B}"/>
              </a:ext>
            </a:extLst>
          </p:cNvPr>
          <p:cNvCxnSpPr>
            <a:cxnSpLocks/>
            <a:stCxn id="46" idx="4"/>
            <a:endCxn id="11" idx="0"/>
          </p:cNvCxnSpPr>
          <p:nvPr/>
        </p:nvCxnSpPr>
        <p:spPr>
          <a:xfrm>
            <a:off x="5354010" y="4083435"/>
            <a:ext cx="0" cy="28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4637F-CDCB-42C7-9FED-3D7CC28B6A74}"/>
              </a:ext>
            </a:extLst>
          </p:cNvPr>
          <p:cNvSpPr txBox="1"/>
          <p:nvPr/>
        </p:nvSpPr>
        <p:spPr>
          <a:xfrm>
            <a:off x="5437982" y="4918302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No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E4A06A52-B0CA-4639-BADF-EA177F2A4FA0}"/>
              </a:ext>
            </a:extLst>
          </p:cNvPr>
          <p:cNvSpPr/>
          <p:nvPr/>
        </p:nvSpPr>
        <p:spPr>
          <a:xfrm>
            <a:off x="4514972" y="4369038"/>
            <a:ext cx="1678076" cy="53586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등록된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정보와 중복 여부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0C64A2-AF74-4817-B0B2-1B3CE36360F4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5354022" y="1390324"/>
            <a:ext cx="0" cy="27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71">
            <a:extLst>
              <a:ext uri="{FF2B5EF4-FFF2-40B4-BE49-F238E27FC236}">
                <a16:creationId xmlns:a16="http://schemas.microsoft.com/office/drawing/2014/main" id="{CC4C1881-900B-4826-A585-A32003E2FAB9}"/>
              </a:ext>
            </a:extLst>
          </p:cNvPr>
          <p:cNvSpPr/>
          <p:nvPr/>
        </p:nvSpPr>
        <p:spPr>
          <a:xfrm>
            <a:off x="4514972" y="5932631"/>
            <a:ext cx="1678076" cy="3778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C6E849-622A-423C-8365-03B007BF7BFB}"/>
              </a:ext>
            </a:extLst>
          </p:cNvPr>
          <p:cNvCxnSpPr>
            <a:cxnSpLocks/>
            <a:stCxn id="11" idx="2"/>
            <a:endCxn id="62" idx="0"/>
          </p:cNvCxnSpPr>
          <p:nvPr/>
        </p:nvCxnSpPr>
        <p:spPr>
          <a:xfrm>
            <a:off x="5354010" y="4904907"/>
            <a:ext cx="12" cy="313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594C8A-6D51-4827-9A70-0D1D7DAAC2AD}"/>
              </a:ext>
            </a:extLst>
          </p:cNvPr>
          <p:cNvSpPr txBox="1"/>
          <p:nvPr/>
        </p:nvSpPr>
        <p:spPr>
          <a:xfrm>
            <a:off x="6618087" y="4292911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Yes (</a:t>
            </a:r>
            <a:r>
              <a:rPr lang="ko-KR" altLang="en-US" sz="1100" dirty="0">
                <a:solidFill>
                  <a:schemeClr val="accent1"/>
                </a:solidFill>
              </a:rPr>
              <a:t>재입력</a:t>
            </a:r>
            <a:r>
              <a:rPr lang="en-US" altLang="ko-KR" sz="1100" dirty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E571C0-8078-40D4-8E4D-1E91D843494D}"/>
              </a:ext>
            </a:extLst>
          </p:cNvPr>
          <p:cNvCxnSpPr>
            <a:cxnSpLocks/>
            <a:stCxn id="62" idx="2"/>
            <a:endCxn id="28" idx="0"/>
          </p:cNvCxnSpPr>
          <p:nvPr/>
        </p:nvCxnSpPr>
        <p:spPr>
          <a:xfrm flipH="1">
            <a:off x="5354010" y="5652506"/>
            <a:ext cx="12" cy="280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8F0706-B4AF-4A91-B9BA-897AE4D5C164}"/>
              </a:ext>
            </a:extLst>
          </p:cNvPr>
          <p:cNvSpPr/>
          <p:nvPr/>
        </p:nvSpPr>
        <p:spPr>
          <a:xfrm>
            <a:off x="4591260" y="1666654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정보 </a:t>
            </a:r>
            <a:r>
              <a:rPr lang="en-US" altLang="ko-KR" sz="1000" dirty="0">
                <a:solidFill>
                  <a:schemeClr val="tx1"/>
                </a:solidFill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ACBFAF63-DA23-44DC-A60C-B967FD44859C}"/>
              </a:ext>
            </a:extLst>
          </p:cNvPr>
          <p:cNvSpPr/>
          <p:nvPr/>
        </p:nvSpPr>
        <p:spPr>
          <a:xfrm>
            <a:off x="4514972" y="2310649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 버튼 클릭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5AE7AE-DE36-4F7A-9A20-5B4DD16B10BF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flipH="1">
            <a:off x="5354010" y="2100994"/>
            <a:ext cx="12" cy="20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58C8EA-F099-4E71-9FEC-AF9A16976904}"/>
              </a:ext>
            </a:extLst>
          </p:cNvPr>
          <p:cNvSpPr/>
          <p:nvPr/>
        </p:nvSpPr>
        <p:spPr>
          <a:xfrm>
            <a:off x="4591260" y="296165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등록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832A6F68-B43C-45ED-8398-D466DAF60027}"/>
              </a:ext>
            </a:extLst>
          </p:cNvPr>
          <p:cNvSpPr/>
          <p:nvPr/>
        </p:nvSpPr>
        <p:spPr>
          <a:xfrm>
            <a:off x="4514972" y="3703028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정보 입력 및 권한 설정</a:t>
            </a:r>
          </a:p>
        </p:txBody>
      </p:sp>
      <p:sp>
        <p:nvSpPr>
          <p:cNvPr id="47" name="순서도: 천공 테이프 46">
            <a:extLst>
              <a:ext uri="{FF2B5EF4-FFF2-40B4-BE49-F238E27FC236}">
                <a16:creationId xmlns:a16="http://schemas.microsoft.com/office/drawing/2014/main" id="{65F561E1-BB72-41ED-A197-7B85CA46E7D6}"/>
              </a:ext>
            </a:extLst>
          </p:cNvPr>
          <p:cNvSpPr/>
          <p:nvPr/>
        </p:nvSpPr>
        <p:spPr>
          <a:xfrm>
            <a:off x="2135637" y="1588764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3D23F1-2ECA-4E6D-B4D7-B6ACB9C51839}"/>
              </a:ext>
            </a:extLst>
          </p:cNvPr>
          <p:cNvCxnSpPr>
            <a:cxnSpLocks/>
            <a:stCxn id="37" idx="4"/>
            <a:endCxn id="44" idx="0"/>
          </p:cNvCxnSpPr>
          <p:nvPr/>
        </p:nvCxnSpPr>
        <p:spPr>
          <a:xfrm>
            <a:off x="5354010" y="2691056"/>
            <a:ext cx="12" cy="27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89CE848-B737-42BA-BD03-4B0A5236090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5354010" y="3395996"/>
            <a:ext cx="12" cy="30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03D275F-762D-4614-AEC8-803D6640AE60}"/>
              </a:ext>
            </a:extLst>
          </p:cNvPr>
          <p:cNvCxnSpPr>
            <a:cxnSpLocks/>
            <a:stCxn id="11" idx="3"/>
            <a:endCxn id="46" idx="5"/>
          </p:cNvCxnSpPr>
          <p:nvPr/>
        </p:nvCxnSpPr>
        <p:spPr>
          <a:xfrm flipH="1" flipV="1">
            <a:off x="6025240" y="3893232"/>
            <a:ext cx="167808" cy="743741"/>
          </a:xfrm>
          <a:prstGeom prst="bentConnector3">
            <a:avLst>
              <a:gd name="adj1" fmla="val -9535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4FE995-3FC5-4A88-AFC9-1C41EED72CCB}"/>
              </a:ext>
            </a:extLst>
          </p:cNvPr>
          <p:cNvSpPr/>
          <p:nvPr/>
        </p:nvSpPr>
        <p:spPr>
          <a:xfrm>
            <a:off x="4591260" y="521816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3AD489-BB22-4C1D-8D02-CCE62F84D106}"/>
              </a:ext>
            </a:extLst>
          </p:cNvPr>
          <p:cNvCxnSpPr>
            <a:cxnSpLocks/>
            <a:stCxn id="47" idx="3"/>
            <a:endCxn id="36" idx="1"/>
          </p:cNvCxnSpPr>
          <p:nvPr/>
        </p:nvCxnSpPr>
        <p:spPr>
          <a:xfrm flipV="1">
            <a:off x="3442181" y="1883824"/>
            <a:ext cx="1149079" cy="54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795D3-D860-4E44-82D9-C7D24F88B1C2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19B6971-1E38-4586-9780-F355D13D6D78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5F9523-6580-4BEC-9C21-EF1D55348C1A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B25623-B247-4BA0-9393-EEA4AEBF017F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DD72E0C-379E-4E62-8BD1-99B83283F1A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6646E878-40F2-4F30-A9B4-CE40DE001CCB}"/>
              </a:ext>
            </a:extLst>
          </p:cNvPr>
          <p:cNvCxnSpPr>
            <a:cxnSpLocks/>
            <a:stCxn id="62" idx="1"/>
            <a:endCxn id="47" idx="1"/>
          </p:cNvCxnSpPr>
          <p:nvPr/>
        </p:nvCxnSpPr>
        <p:spPr>
          <a:xfrm rot="10800000">
            <a:off x="2135638" y="1889306"/>
            <a:ext cx="2455623" cy="3546030"/>
          </a:xfrm>
          <a:prstGeom prst="bentConnector3">
            <a:avLst>
              <a:gd name="adj1" fmla="val 117455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8489A6F-D0E7-4937-8AC9-111865010DE3}"/>
              </a:ext>
            </a:extLst>
          </p:cNvPr>
          <p:cNvCxnSpPr>
            <a:cxnSpLocks/>
            <a:stCxn id="47" idx="2"/>
            <a:endCxn id="11" idx="1"/>
          </p:cNvCxnSpPr>
          <p:nvPr/>
        </p:nvCxnSpPr>
        <p:spPr>
          <a:xfrm rot="16200000" flipH="1">
            <a:off x="2398323" y="2520324"/>
            <a:ext cx="2507234" cy="1726063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AA52E8B2-A7D6-4997-ADC6-D27464A0FC0A}"/>
              </a:ext>
            </a:extLst>
          </p:cNvPr>
          <p:cNvSpPr/>
          <p:nvPr/>
        </p:nvSpPr>
        <p:spPr>
          <a:xfrm>
            <a:off x="7515347" y="2310649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회원정보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D2D9250-FC66-409F-8D64-71D30069386E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6116784" y="1883824"/>
            <a:ext cx="2237601" cy="426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5AFA2C-5AD6-453B-B0E3-F4E6120D9DDD}"/>
              </a:ext>
            </a:extLst>
          </p:cNvPr>
          <p:cNvSpPr/>
          <p:nvPr/>
        </p:nvSpPr>
        <p:spPr>
          <a:xfrm>
            <a:off x="7591547" y="296165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수정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89804DB-E971-454A-B197-51D691C3729F}"/>
              </a:ext>
            </a:extLst>
          </p:cNvPr>
          <p:cNvCxnSpPr>
            <a:cxnSpLocks/>
            <a:stCxn id="40" idx="4"/>
            <a:endCxn id="48" idx="0"/>
          </p:cNvCxnSpPr>
          <p:nvPr/>
        </p:nvCxnSpPr>
        <p:spPr>
          <a:xfrm flipH="1">
            <a:off x="8354309" y="2691056"/>
            <a:ext cx="76" cy="27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8ABC79D-EC8D-4F85-BBD3-53607D3B6004}"/>
              </a:ext>
            </a:extLst>
          </p:cNvPr>
          <p:cNvCxnSpPr>
            <a:cxnSpLocks/>
            <a:stCxn id="48" idx="2"/>
            <a:endCxn id="46" idx="5"/>
          </p:cNvCxnSpPr>
          <p:nvPr/>
        </p:nvCxnSpPr>
        <p:spPr>
          <a:xfrm rot="5400000">
            <a:off x="6941157" y="2480080"/>
            <a:ext cx="497236" cy="2329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25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A_USER_00</a:t>
            </a: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회원 목록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회원관리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회원 관리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AE2F79-3616-4FB6-85A3-F694C8062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799439"/>
              </p:ext>
            </p:extLst>
          </p:nvPr>
        </p:nvGraphicFramePr>
        <p:xfrm>
          <a:off x="1756569" y="2497445"/>
          <a:ext cx="7452172" cy="158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103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1534378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1360348017"/>
                    </a:ext>
                  </a:extLst>
                </a:gridCol>
                <a:gridCol w="905127">
                  <a:extLst>
                    <a:ext uri="{9D8B030D-6E8A-4147-A177-3AD203B41FA5}">
                      <a16:colId xmlns:a16="http://schemas.microsoft.com/office/drawing/2014/main" val="1289999411"/>
                    </a:ext>
                  </a:extLst>
                </a:gridCol>
                <a:gridCol w="1160957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1160957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</a:tblGrid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 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회원명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권한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휴대폰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가입일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coco123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박수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010-1111-2222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207624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hon1234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정한솔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010-1111-2222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56195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abc345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김기진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일반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010-1111-2222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74878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def345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김상철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일반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010-1111-2222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chemeClr val="accent5"/>
                          </a:solidFill>
                        </a:rPr>
                        <a:t>abc123</a:t>
                      </a:r>
                      <a:endParaRPr lang="ko-KR" altLang="en-US" sz="800" u="sng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관리자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010-1111-2222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024DB2CA-519E-420F-9CB2-36C4A9EB3222}"/>
              </a:ext>
            </a:extLst>
          </p:cNvPr>
          <p:cNvGrpSpPr/>
          <p:nvPr/>
        </p:nvGrpSpPr>
        <p:grpSpPr>
          <a:xfrm>
            <a:off x="2943018" y="1981298"/>
            <a:ext cx="3021731" cy="289441"/>
            <a:chOff x="961549" y="2947657"/>
            <a:chExt cx="3656293" cy="350224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CFE3FD3B-862F-48F7-A3F2-028CD266B6B7}"/>
                </a:ext>
              </a:extLst>
            </p:cNvPr>
            <p:cNvGrpSpPr/>
            <p:nvPr/>
          </p:nvGrpSpPr>
          <p:grpSpPr>
            <a:xfrm>
              <a:off x="1626565" y="2947657"/>
              <a:ext cx="2991277" cy="350224"/>
              <a:chOff x="3240643" y="5609033"/>
              <a:chExt cx="2991277" cy="466149"/>
            </a:xfrm>
          </p:grpSpPr>
          <p:sp>
            <p:nvSpPr>
              <p:cNvPr id="86" name="Button">
                <a:extLst>
                  <a:ext uri="{FF2B5EF4-FFF2-40B4-BE49-F238E27FC236}">
                    <a16:creationId xmlns:a16="http://schemas.microsoft.com/office/drawing/2014/main" id="{EE5B2FB2-8641-4E9A-A22E-D8E8AEF35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643" y="5609033"/>
                <a:ext cx="1353710" cy="466149"/>
              </a:xfrm>
              <a:prstGeom prst="roundRect">
                <a:avLst>
                  <a:gd name="adj" fmla="val 17014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2025-07-28</a:t>
                </a:r>
              </a:p>
            </p:txBody>
          </p:sp>
          <p:sp>
            <p:nvSpPr>
              <p:cNvPr id="87" name="Button">
                <a:extLst>
                  <a:ext uri="{FF2B5EF4-FFF2-40B4-BE49-F238E27FC236}">
                    <a16:creationId xmlns:a16="http://schemas.microsoft.com/office/drawing/2014/main" id="{A9524052-5C52-4A9B-AB8F-3741E60BB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210" y="5609033"/>
                <a:ext cx="1353710" cy="466149"/>
              </a:xfrm>
              <a:prstGeom prst="roundRect">
                <a:avLst>
                  <a:gd name="adj" fmla="val 17014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2025-07-30</a:t>
                </a:r>
              </a:p>
            </p:txBody>
          </p:sp>
          <p:sp>
            <p:nvSpPr>
              <p:cNvPr id="88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38C07013-D2A2-4225-95C2-8E3A6025B0EE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626263" y="5654055"/>
                <a:ext cx="229147" cy="37865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1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-</a:t>
                </a:r>
                <a:endParaRPr lang="ko-KR" altLang="en-US" sz="1100" b="1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4D737E4-CC41-4990-9342-6A4521331405}"/>
                </a:ext>
              </a:extLst>
            </p:cNvPr>
            <p:cNvSpPr txBox="1"/>
            <p:nvPr/>
          </p:nvSpPr>
          <p:spPr>
            <a:xfrm>
              <a:off x="961549" y="2988278"/>
              <a:ext cx="688958" cy="297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가입일</a:t>
              </a: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6FB72CF3-9063-4501-9102-E14BE901A8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663" y="2288826"/>
            <a:ext cx="1136303" cy="8040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8C87DCE-3F8E-4A10-9983-3C56BE2AF6D3}"/>
              </a:ext>
            </a:extLst>
          </p:cNvPr>
          <p:cNvSpPr txBox="1"/>
          <p:nvPr/>
        </p:nvSpPr>
        <p:spPr>
          <a:xfrm>
            <a:off x="1691117" y="1976303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명</a:t>
            </a:r>
          </a:p>
        </p:txBody>
      </p:sp>
      <p:sp>
        <p:nvSpPr>
          <p:cNvPr id="91" name="Button">
            <a:extLst>
              <a:ext uri="{FF2B5EF4-FFF2-40B4-BE49-F238E27FC236}">
                <a16:creationId xmlns:a16="http://schemas.microsoft.com/office/drawing/2014/main" id="{CD27505A-EEEC-4B59-B2B1-B949DED350A3}"/>
              </a:ext>
            </a:extLst>
          </p:cNvPr>
          <p:cNvSpPr>
            <a:spLocks/>
          </p:cNvSpPr>
          <p:nvPr/>
        </p:nvSpPr>
        <p:spPr bwMode="auto">
          <a:xfrm>
            <a:off x="7100850" y="1966549"/>
            <a:ext cx="1118769" cy="289441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192A181-3643-46FC-9310-25F9DBBC9E21}"/>
              </a:ext>
            </a:extLst>
          </p:cNvPr>
          <p:cNvGrpSpPr/>
          <p:nvPr/>
        </p:nvGrpSpPr>
        <p:grpSpPr>
          <a:xfrm>
            <a:off x="6137212" y="1968334"/>
            <a:ext cx="840547" cy="1114840"/>
            <a:chOff x="1637613" y="2471966"/>
            <a:chExt cx="840547" cy="1114840"/>
          </a:xfrm>
        </p:grpSpPr>
        <p:sp>
          <p:nvSpPr>
            <p:cNvPr id="106" name="Button">
              <a:extLst>
                <a:ext uri="{FF2B5EF4-FFF2-40B4-BE49-F238E27FC236}">
                  <a16:creationId xmlns:a16="http://schemas.microsoft.com/office/drawing/2014/main" id="{F1A96337-6BFF-43D5-BEEE-8BD1CC879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613" y="2471966"/>
              <a:ext cx="840547" cy="289441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5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회원명</a:t>
              </a:r>
              <a:endParaRPr 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 Down" descr="&lt;Tags&gt;&lt;SMARTRESIZEANCHORS&gt;Absolute,None,None,Absolute&lt;/SMARTRESIZEANCHORS&gt;&lt;/Tags&gt;">
              <a:extLst>
                <a:ext uri="{FF2B5EF4-FFF2-40B4-BE49-F238E27FC236}">
                  <a16:creationId xmlns:a16="http://schemas.microsoft.com/office/drawing/2014/main" id="{304478D0-786E-4E85-9701-96857BAB19AD}"/>
                </a:ext>
              </a:extLst>
            </p:cNvPr>
            <p:cNvSpPr>
              <a:spLocks noChangeAspect="1"/>
            </p:cNvSpPr>
            <p:nvPr/>
          </p:nvSpPr>
          <p:spPr bwMode="auto">
            <a:xfrm rot="10800000" flipH="1">
              <a:off x="2289374" y="2596192"/>
              <a:ext cx="70409" cy="3979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2400" b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en-US" sz="1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Button">
              <a:extLst>
                <a:ext uri="{FF2B5EF4-FFF2-40B4-BE49-F238E27FC236}">
                  <a16:creationId xmlns:a16="http://schemas.microsoft.com/office/drawing/2014/main" id="{C82DEB25-2FCF-4CE7-8430-EFB7E584A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7613" y="2774586"/>
              <a:ext cx="840547" cy="812220"/>
            </a:xfrm>
            <a:prstGeom prst="roundRect">
              <a:avLst>
                <a:gd name="adj" fmla="val 5993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05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회원명</a:t>
              </a:r>
              <a:endParaRPr lang="en-US" altLang="ko-KR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관리자명</a:t>
              </a:r>
              <a:endParaRPr lang="en-US" altLang="ko-KR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05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</a:t>
              </a:r>
            </a:p>
          </p:txBody>
        </p:sp>
      </p:grpSp>
      <p:sp>
        <p:nvSpPr>
          <p:cNvPr id="112" name="Button">
            <a:extLst>
              <a:ext uri="{FF2B5EF4-FFF2-40B4-BE49-F238E27FC236}">
                <a16:creationId xmlns:a16="http://schemas.microsoft.com/office/drawing/2014/main" id="{D5C5A1E7-985A-4AC0-8D0F-094AC98EE736}"/>
              </a:ext>
            </a:extLst>
          </p:cNvPr>
          <p:cNvSpPr>
            <a:spLocks/>
          </p:cNvSpPr>
          <p:nvPr/>
        </p:nvSpPr>
        <p:spPr bwMode="auto">
          <a:xfrm>
            <a:off x="8371451" y="1973086"/>
            <a:ext cx="80212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E1F374-14F4-4BC3-8445-A1B066040BFA}"/>
              </a:ext>
            </a:extLst>
          </p:cNvPr>
          <p:cNvSpPr txBox="1"/>
          <p:nvPr/>
        </p:nvSpPr>
        <p:spPr>
          <a:xfrm>
            <a:off x="2760594" y="4518454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3   4   5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586089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기능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가입일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기준으로 검색이 가능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회원명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기준으로 검색이 가능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회원의 상세정보 페이지로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 등록 화면으로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15" name="오각형 78">
            <a:extLst>
              <a:ext uri="{FF2B5EF4-FFF2-40B4-BE49-F238E27FC236}">
                <a16:creationId xmlns:a16="http://schemas.microsoft.com/office/drawing/2014/main" id="{4DC9682C-646D-4168-AC14-5423761B86D1}"/>
              </a:ext>
            </a:extLst>
          </p:cNvPr>
          <p:cNvSpPr/>
          <p:nvPr/>
        </p:nvSpPr>
        <p:spPr>
          <a:xfrm rot="902109">
            <a:off x="2479596" y="189067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6" name="오각형 78">
            <a:extLst>
              <a:ext uri="{FF2B5EF4-FFF2-40B4-BE49-F238E27FC236}">
                <a16:creationId xmlns:a16="http://schemas.microsoft.com/office/drawing/2014/main" id="{3BD06D92-A863-42B8-84CC-75C34A1E17A3}"/>
              </a:ext>
            </a:extLst>
          </p:cNvPr>
          <p:cNvSpPr/>
          <p:nvPr/>
        </p:nvSpPr>
        <p:spPr>
          <a:xfrm rot="902109">
            <a:off x="2479596" y="2683154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7" name="Button">
            <a:extLst>
              <a:ext uri="{FF2B5EF4-FFF2-40B4-BE49-F238E27FC236}">
                <a16:creationId xmlns:a16="http://schemas.microsoft.com/office/drawing/2014/main" id="{ADFA8AE3-303E-4A96-9DB5-F45D6C5B7811}"/>
              </a:ext>
            </a:extLst>
          </p:cNvPr>
          <p:cNvSpPr>
            <a:spLocks/>
          </p:cNvSpPr>
          <p:nvPr/>
        </p:nvSpPr>
        <p:spPr bwMode="auto">
          <a:xfrm>
            <a:off x="8443079" y="4158911"/>
            <a:ext cx="72920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8" name="오각형 78">
            <a:extLst>
              <a:ext uri="{FF2B5EF4-FFF2-40B4-BE49-F238E27FC236}">
                <a16:creationId xmlns:a16="http://schemas.microsoft.com/office/drawing/2014/main" id="{297B8079-FE7B-4FA3-8907-FEF8827E2688}"/>
              </a:ext>
            </a:extLst>
          </p:cNvPr>
          <p:cNvSpPr/>
          <p:nvPr/>
        </p:nvSpPr>
        <p:spPr>
          <a:xfrm rot="902109">
            <a:off x="8139640" y="4104464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1898AA7-6215-48B9-A6C9-EF2537B96AA1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4" name="Nav Pane Background">
              <a:extLst>
                <a:ext uri="{FF2B5EF4-FFF2-40B4-BE49-F238E27FC236}">
                  <a16:creationId xmlns:a16="http://schemas.microsoft.com/office/drawing/2014/main" id="{9F587536-54EE-4B3A-A2EB-35116792E4CD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691B286-FFA5-4547-BD6F-9AE630023D77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A17B9DA1-3359-4DDF-A14C-24EF66C6FE32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B9EB5DD2-8F10-4024-A76D-61465511FF94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9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90F7824E-8C8F-4B08-A8A7-13820F7DC72E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10" name="Go Home">
                    <a:extLst>
                      <a:ext uri="{FF2B5EF4-FFF2-40B4-BE49-F238E27FC236}">
                        <a16:creationId xmlns:a16="http://schemas.microsoft.com/office/drawing/2014/main" id="{49C48A3F-CE33-47E8-A3F1-74E75C56069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8" name="Chevron Right">
                  <a:extLst>
                    <a:ext uri="{FF2B5EF4-FFF2-40B4-BE49-F238E27FC236}">
                      <a16:creationId xmlns:a16="http://schemas.microsoft.com/office/drawing/2014/main" id="{36763178-0030-4332-B5BA-679F5D3E08E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0CFE7AC3-EE44-4208-A88E-918D87074B81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12CFAFE1-66B9-426F-9F5C-D13164426FF7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02C0BA1-37A5-4951-BE52-230A227A1F1B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B96CE68F-364C-41FF-9C12-270D2F9392C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0" name="Chevron Right">
                  <a:extLst>
                    <a:ext uri="{FF2B5EF4-FFF2-40B4-BE49-F238E27FC236}">
                      <a16:creationId xmlns:a16="http://schemas.microsoft.com/office/drawing/2014/main" id="{CD75F5E7-4485-4E64-AAE3-0AA8164D143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2309D41-7FDD-4341-81E5-E09A7BA2BE3C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id="{9E6BB211-8BB0-4FA7-A0EA-1CE71AC3D779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31C86EFB-FC13-4AB9-99E5-33BE36FA1382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7" name="Create">
                    <a:extLst>
                      <a:ext uri="{FF2B5EF4-FFF2-40B4-BE49-F238E27FC236}">
                        <a16:creationId xmlns:a16="http://schemas.microsoft.com/office/drawing/2014/main" id="{E9EAEF3B-6272-4A02-ACAC-00D78D65888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5" name="Chevron Right">
                  <a:extLst>
                    <a:ext uri="{FF2B5EF4-FFF2-40B4-BE49-F238E27FC236}">
                      <a16:creationId xmlns:a16="http://schemas.microsoft.com/office/drawing/2014/main" id="{09E6A65B-E4A1-4A02-B185-BE01719966B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3E8E561E-061D-40FA-A927-FDE84DA17AAF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E15EC412-24A1-4E67-8D18-0E665823E58D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3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7C2EF18E-3C57-4DDF-A957-065384FE2A0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ode">
                    <a:extLst>
                      <a:ext uri="{FF2B5EF4-FFF2-40B4-BE49-F238E27FC236}">
                        <a16:creationId xmlns:a16="http://schemas.microsoft.com/office/drawing/2014/main" id="{9B5F7779-A30E-4631-A2C3-23DAF8D7762D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2" name="Chevron Right">
                  <a:extLst>
                    <a:ext uri="{FF2B5EF4-FFF2-40B4-BE49-F238E27FC236}">
                      <a16:creationId xmlns:a16="http://schemas.microsoft.com/office/drawing/2014/main" id="{D652C479-73D2-4563-9347-C64CBDC0328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E10692D-D7C6-4CE7-8E3F-3B30C2D546F1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9FE23BA0-44E2-4270-A8DA-D9E749A7EBE3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8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884F4E5C-25C4-467E-8F52-59FAA661C12D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9" name="User">
                    <a:extLst>
                      <a:ext uri="{FF2B5EF4-FFF2-40B4-BE49-F238E27FC236}">
                        <a16:creationId xmlns:a16="http://schemas.microsoft.com/office/drawing/2014/main" id="{07198662-8149-41F1-AF31-A51CB6F18E8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7" name="Chevron Right">
                  <a:extLst>
                    <a:ext uri="{FF2B5EF4-FFF2-40B4-BE49-F238E27FC236}">
                      <a16:creationId xmlns:a16="http://schemas.microsoft.com/office/drawing/2014/main" id="{F281E52A-EA84-4488-98E9-2B17C8D9F14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B7FCFE5D-41C1-42C2-819E-209A7C2D49EE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A406BFCC-E2E1-4461-A6E2-09DE770E74EE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2D74A0ED-39FD-4DE9-A77E-4B9AAD3E38F3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5" name="Edit File">
                    <a:extLst>
                      <a:ext uri="{FF2B5EF4-FFF2-40B4-BE49-F238E27FC236}">
                        <a16:creationId xmlns:a16="http://schemas.microsoft.com/office/drawing/2014/main" id="{24C78EC4-D27B-4630-84D6-5FA36B75DF1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3" name="Chevron Right">
                  <a:extLst>
                    <a:ext uri="{FF2B5EF4-FFF2-40B4-BE49-F238E27FC236}">
                      <a16:creationId xmlns:a16="http://schemas.microsoft.com/office/drawing/2014/main" id="{E99936AC-A6B6-47CC-8A26-DAF0288D0592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105BB86-A246-4F0F-8D0C-79DB9D0D27A0}"/>
              </a:ext>
            </a:extLst>
          </p:cNvPr>
          <p:cNvSpPr/>
          <p:nvPr/>
        </p:nvSpPr>
        <p:spPr>
          <a:xfrm>
            <a:off x="6154157" y="2282147"/>
            <a:ext cx="810901" cy="340719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5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A_USER_01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sz="105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  <a:r>
              <a:rPr lang="ko-KR" altLang="en-US" sz="400" dirty="0"/>
              <a:t> </a:t>
            </a:r>
            <a:endParaRPr lang="ko-KR" altLang="en-US" sz="400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회원관리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회원 정보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641651"/>
              </p:ext>
            </p:extLst>
          </p:nvPr>
        </p:nvGraphicFramePr>
        <p:xfrm>
          <a:off x="9622910" y="1718509"/>
          <a:ext cx="2100113" cy="3867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정보를 수정할 회원의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회원의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는 수정 불가능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가입한 회원의 가입일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불가능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ROLE(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회원권한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admin/user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라디오버튼에서 일반회원 선택 시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ROLE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값으로 변경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관리자 </a:t>
                      </a:r>
                      <a:r>
                        <a:rPr lang="ko-KR" altLang="en-US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계정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ROLE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값은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admin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변경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등록된 해당 회원의 정보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상에서 삭제 처리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상단에 입력한 회원의 정보 및 권한을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33" name="오각형 78">
            <a:extLst>
              <a:ext uri="{FF2B5EF4-FFF2-40B4-BE49-F238E27FC236}">
                <a16:creationId xmlns:a16="http://schemas.microsoft.com/office/drawing/2014/main" id="{94AF3F43-8C08-4269-81D9-F02B9DC02B3C}"/>
              </a:ext>
            </a:extLst>
          </p:cNvPr>
          <p:cNvSpPr/>
          <p:nvPr/>
        </p:nvSpPr>
        <p:spPr>
          <a:xfrm rot="902109">
            <a:off x="3233195" y="5406894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249649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Button">
            <a:extLst>
              <a:ext uri="{FF2B5EF4-FFF2-40B4-BE49-F238E27FC236}">
                <a16:creationId xmlns:a16="http://schemas.microsoft.com/office/drawing/2014/main" id="{8D258CCC-EEE9-44E0-9F49-3073FF055FDF}"/>
              </a:ext>
            </a:extLst>
          </p:cNvPr>
          <p:cNvSpPr>
            <a:spLocks/>
          </p:cNvSpPr>
          <p:nvPr/>
        </p:nvSpPr>
        <p:spPr bwMode="auto">
          <a:xfrm>
            <a:off x="7300078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rgbClr val="C00000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Nav Pane Background">
            <a:extLst>
              <a:ext uri="{FF2B5EF4-FFF2-40B4-BE49-F238E27FC236}">
                <a16:creationId xmlns:a16="http://schemas.microsoft.com/office/drawing/2014/main" id="{1E5A2CD5-B13F-4FEF-9F45-AB9A95655EEC}"/>
              </a:ext>
            </a:extLst>
          </p:cNvPr>
          <p:cNvSpPr>
            <a:spLocks/>
          </p:cNvSpPr>
          <p:nvPr/>
        </p:nvSpPr>
        <p:spPr>
          <a:xfrm>
            <a:off x="336965" y="1179211"/>
            <a:ext cx="1043628" cy="5184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>
              <a:solidFill>
                <a:schemeClr val="bg1">
                  <a:lumMod val="50000"/>
                </a:schemeClr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5965154-4A40-4F20-AF80-F2CA5B366F85}"/>
              </a:ext>
            </a:extLst>
          </p:cNvPr>
          <p:cNvGrpSpPr/>
          <p:nvPr/>
        </p:nvGrpSpPr>
        <p:grpSpPr>
          <a:xfrm>
            <a:off x="259002" y="1251411"/>
            <a:ext cx="1073266" cy="2319366"/>
            <a:chOff x="259002" y="1251411"/>
            <a:chExt cx="1073266" cy="2319366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8456E460-56ED-4BFD-BD7A-997CE4833A9F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76072"/>
              <a:chOff x="259002" y="1251411"/>
              <a:chExt cx="1073266" cy="276072"/>
            </a:xfrm>
          </p:grpSpPr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176D2ED5-46AC-4590-A756-6D04D624C9C6}"/>
                  </a:ext>
                </a:extLst>
              </p:cNvPr>
              <p:cNvGrpSpPr/>
              <p:nvPr userDrawn="1"/>
            </p:nvGrpSpPr>
            <p:grpSpPr>
              <a:xfrm>
                <a:off x="259002" y="1251411"/>
                <a:ext cx="915568" cy="276072"/>
                <a:chOff x="227480" y="1249192"/>
                <a:chExt cx="1007125" cy="283388"/>
              </a:xfrm>
            </p:grpSpPr>
            <p:sp>
              <p:nvSpPr>
                <p:cNvPr id="119" name="Button Background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6594DEA7-9F5C-40B8-AA67-438D2D4D7AC9}"/>
                    </a:ext>
                  </a:extLst>
                </p:cNvPr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>
                <a:xfrm>
                  <a:off x="227480" y="1249192"/>
                  <a:ext cx="1007125" cy="2833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747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사이트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(</a:t>
                  </a:r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홈</a:t>
                  </a:r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)</a:t>
                  </a:r>
                  <a:endParaRPr 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0" name="Go Home">
                  <a:extLst>
                    <a:ext uri="{FF2B5EF4-FFF2-40B4-BE49-F238E27FC236}">
                      <a16:creationId xmlns:a16="http://schemas.microsoft.com/office/drawing/2014/main" id="{15256A4F-3579-40F9-B4FA-825797DA49D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85567" y="1315626"/>
                  <a:ext cx="160012" cy="137102"/>
                </a:xfrm>
                <a:custGeom>
                  <a:avLst/>
                  <a:gdLst>
                    <a:gd name="T0" fmla="*/ 1078 w 1396"/>
                    <a:gd name="T1" fmla="*/ 0 h 1301"/>
                    <a:gd name="T2" fmla="*/ 1024 w 1396"/>
                    <a:gd name="T3" fmla="*/ 54 h 1301"/>
                    <a:gd name="T4" fmla="*/ 1024 w 1396"/>
                    <a:gd name="T5" fmla="*/ 317 h 1301"/>
                    <a:gd name="T6" fmla="*/ 735 w 1396"/>
                    <a:gd name="T7" fmla="*/ 29 h 1301"/>
                    <a:gd name="T8" fmla="*/ 659 w 1396"/>
                    <a:gd name="T9" fmla="*/ 29 h 1301"/>
                    <a:gd name="T10" fmla="*/ 21 w 1396"/>
                    <a:gd name="T11" fmla="*/ 665 h 1301"/>
                    <a:gd name="T12" fmla="*/ 21 w 1396"/>
                    <a:gd name="T13" fmla="*/ 743 h 1301"/>
                    <a:gd name="T14" fmla="*/ 98 w 1396"/>
                    <a:gd name="T15" fmla="*/ 743 h 1301"/>
                    <a:gd name="T16" fmla="*/ 698 w 1396"/>
                    <a:gd name="T17" fmla="*/ 144 h 1301"/>
                    <a:gd name="T18" fmla="*/ 1298 w 1396"/>
                    <a:gd name="T19" fmla="*/ 744 h 1301"/>
                    <a:gd name="T20" fmla="*/ 1336 w 1396"/>
                    <a:gd name="T21" fmla="*/ 760 h 1301"/>
                    <a:gd name="T22" fmla="*/ 1375 w 1396"/>
                    <a:gd name="T23" fmla="*/ 744 h 1301"/>
                    <a:gd name="T24" fmla="*/ 1375 w 1396"/>
                    <a:gd name="T25" fmla="*/ 666 h 1301"/>
                    <a:gd name="T26" fmla="*/ 1186 w 1396"/>
                    <a:gd name="T27" fmla="*/ 478 h 1301"/>
                    <a:gd name="T28" fmla="*/ 1186 w 1396"/>
                    <a:gd name="T29" fmla="*/ 54 h 1301"/>
                    <a:gd name="T30" fmla="*/ 1132 w 1396"/>
                    <a:gd name="T31" fmla="*/ 0 h 1301"/>
                    <a:gd name="T32" fmla="*/ 1078 w 1396"/>
                    <a:gd name="T33" fmla="*/ 0 h 1301"/>
                    <a:gd name="T34" fmla="*/ 698 w 1396"/>
                    <a:gd name="T35" fmla="*/ 242 h 1301"/>
                    <a:gd name="T36" fmla="*/ 101 w 1396"/>
                    <a:gd name="T37" fmla="*/ 839 h 1301"/>
                    <a:gd name="T38" fmla="*/ 101 w 1396"/>
                    <a:gd name="T39" fmla="*/ 1138 h 1301"/>
                    <a:gd name="T40" fmla="*/ 264 w 1396"/>
                    <a:gd name="T41" fmla="*/ 1301 h 1301"/>
                    <a:gd name="T42" fmla="*/ 1132 w 1396"/>
                    <a:gd name="T43" fmla="*/ 1301 h 1301"/>
                    <a:gd name="T44" fmla="*/ 1295 w 1396"/>
                    <a:gd name="T45" fmla="*/ 1138 h 1301"/>
                    <a:gd name="T46" fmla="*/ 1295 w 1396"/>
                    <a:gd name="T47" fmla="*/ 839 h 1301"/>
                    <a:gd name="T48" fmla="*/ 698 w 1396"/>
                    <a:gd name="T49" fmla="*/ 242 h 1301"/>
                    <a:gd name="T50" fmla="*/ 589 w 1396"/>
                    <a:gd name="T51" fmla="*/ 758 h 1301"/>
                    <a:gd name="T52" fmla="*/ 807 w 1396"/>
                    <a:gd name="T53" fmla="*/ 758 h 1301"/>
                    <a:gd name="T54" fmla="*/ 861 w 1396"/>
                    <a:gd name="T55" fmla="*/ 812 h 1301"/>
                    <a:gd name="T56" fmla="*/ 861 w 1396"/>
                    <a:gd name="T57" fmla="*/ 1138 h 1301"/>
                    <a:gd name="T58" fmla="*/ 807 w 1396"/>
                    <a:gd name="T59" fmla="*/ 1192 h 1301"/>
                    <a:gd name="T60" fmla="*/ 589 w 1396"/>
                    <a:gd name="T61" fmla="*/ 1192 h 1301"/>
                    <a:gd name="T62" fmla="*/ 535 w 1396"/>
                    <a:gd name="T63" fmla="*/ 1138 h 1301"/>
                    <a:gd name="T64" fmla="*/ 535 w 1396"/>
                    <a:gd name="T65" fmla="*/ 812 h 1301"/>
                    <a:gd name="T66" fmla="*/ 589 w 1396"/>
                    <a:gd name="T67" fmla="*/ 758 h 13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396" h="1301">
                      <a:moveTo>
                        <a:pt x="1078" y="0"/>
                      </a:moveTo>
                      <a:cubicBezTo>
                        <a:pt x="1048" y="0"/>
                        <a:pt x="1024" y="24"/>
                        <a:pt x="1024" y="54"/>
                      </a:cubicBezTo>
                      <a:lnTo>
                        <a:pt x="1024" y="317"/>
                      </a:lnTo>
                      <a:lnTo>
                        <a:pt x="735" y="29"/>
                      </a:lnTo>
                      <a:cubicBezTo>
                        <a:pt x="714" y="7"/>
                        <a:pt x="680" y="7"/>
                        <a:pt x="659" y="29"/>
                      </a:cubicBezTo>
                      <a:lnTo>
                        <a:pt x="21" y="665"/>
                      </a:lnTo>
                      <a:cubicBezTo>
                        <a:pt x="0" y="686"/>
                        <a:pt x="0" y="722"/>
                        <a:pt x="21" y="743"/>
                      </a:cubicBezTo>
                      <a:cubicBezTo>
                        <a:pt x="43" y="764"/>
                        <a:pt x="76" y="764"/>
                        <a:pt x="98" y="743"/>
                      </a:cubicBezTo>
                      <a:lnTo>
                        <a:pt x="698" y="144"/>
                      </a:lnTo>
                      <a:lnTo>
                        <a:pt x="1298" y="744"/>
                      </a:lnTo>
                      <a:cubicBezTo>
                        <a:pt x="1309" y="755"/>
                        <a:pt x="1322" y="760"/>
                        <a:pt x="1336" y="760"/>
                      </a:cubicBezTo>
                      <a:cubicBezTo>
                        <a:pt x="1350" y="760"/>
                        <a:pt x="1364" y="755"/>
                        <a:pt x="1375" y="744"/>
                      </a:cubicBezTo>
                      <a:cubicBezTo>
                        <a:pt x="1396" y="723"/>
                        <a:pt x="1396" y="688"/>
                        <a:pt x="1375" y="666"/>
                      </a:cubicBezTo>
                      <a:lnTo>
                        <a:pt x="1186" y="478"/>
                      </a:lnTo>
                      <a:lnTo>
                        <a:pt x="1186" y="54"/>
                      </a:lnTo>
                      <a:cubicBezTo>
                        <a:pt x="1186" y="24"/>
                        <a:pt x="1162" y="0"/>
                        <a:pt x="1132" y="0"/>
                      </a:cubicBezTo>
                      <a:lnTo>
                        <a:pt x="1078" y="0"/>
                      </a:lnTo>
                      <a:close/>
                      <a:moveTo>
                        <a:pt x="698" y="242"/>
                      </a:moveTo>
                      <a:lnTo>
                        <a:pt x="101" y="839"/>
                      </a:lnTo>
                      <a:lnTo>
                        <a:pt x="101" y="1138"/>
                      </a:lnTo>
                      <a:cubicBezTo>
                        <a:pt x="101" y="1228"/>
                        <a:pt x="174" y="1301"/>
                        <a:pt x="264" y="1301"/>
                      </a:cubicBezTo>
                      <a:lnTo>
                        <a:pt x="1132" y="1301"/>
                      </a:lnTo>
                      <a:cubicBezTo>
                        <a:pt x="1222" y="1301"/>
                        <a:pt x="1295" y="1228"/>
                        <a:pt x="1295" y="1138"/>
                      </a:cubicBezTo>
                      <a:lnTo>
                        <a:pt x="1295" y="839"/>
                      </a:lnTo>
                      <a:lnTo>
                        <a:pt x="698" y="242"/>
                      </a:lnTo>
                      <a:close/>
                      <a:moveTo>
                        <a:pt x="589" y="758"/>
                      </a:moveTo>
                      <a:lnTo>
                        <a:pt x="807" y="758"/>
                      </a:lnTo>
                      <a:cubicBezTo>
                        <a:pt x="836" y="758"/>
                        <a:pt x="861" y="782"/>
                        <a:pt x="861" y="812"/>
                      </a:cubicBezTo>
                      <a:lnTo>
                        <a:pt x="861" y="1138"/>
                      </a:lnTo>
                      <a:cubicBezTo>
                        <a:pt x="861" y="1168"/>
                        <a:pt x="836" y="1192"/>
                        <a:pt x="807" y="1192"/>
                      </a:cubicBezTo>
                      <a:lnTo>
                        <a:pt x="589" y="1192"/>
                      </a:lnTo>
                      <a:cubicBezTo>
                        <a:pt x="560" y="1192"/>
                        <a:pt x="535" y="1168"/>
                        <a:pt x="535" y="1138"/>
                      </a:cubicBezTo>
                      <a:lnTo>
                        <a:pt x="535" y="812"/>
                      </a:lnTo>
                      <a:cubicBezTo>
                        <a:pt x="535" y="782"/>
                        <a:pt x="560" y="758"/>
                        <a:pt x="589" y="758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8" name="Chevron Right">
                <a:extLst>
                  <a:ext uri="{FF2B5EF4-FFF2-40B4-BE49-F238E27FC236}">
                    <a16:creationId xmlns:a16="http://schemas.microsoft.com/office/drawing/2014/main" id="{3C20F910-D70B-47B7-9FAD-1B5EC3412753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1278596" y="1331963"/>
                <a:ext cx="53672" cy="110383"/>
              </a:xfrm>
              <a:custGeom>
                <a:avLst/>
                <a:gdLst>
                  <a:gd name="T0" fmla="*/ 27 w 619"/>
                  <a:gd name="T1" fmla="*/ 1183 h 1303"/>
                  <a:gd name="T2" fmla="*/ 293 w 619"/>
                  <a:gd name="T3" fmla="*/ 651 h 1303"/>
                  <a:gd name="T4" fmla="*/ 27 w 619"/>
                  <a:gd name="T5" fmla="*/ 119 h 1303"/>
                  <a:gd name="T6" fmla="*/ 98 w 619"/>
                  <a:gd name="T7" fmla="*/ 0 h 1303"/>
                  <a:gd name="T8" fmla="*/ 244 w 619"/>
                  <a:gd name="T9" fmla="*/ 0 h 1303"/>
                  <a:gd name="T10" fmla="*/ 315 w 619"/>
                  <a:gd name="T11" fmla="*/ 44 h 1303"/>
                  <a:gd name="T12" fmla="*/ 619 w 619"/>
                  <a:gd name="T13" fmla="*/ 651 h 1303"/>
                  <a:gd name="T14" fmla="*/ 315 w 619"/>
                  <a:gd name="T15" fmla="*/ 1259 h 1303"/>
                  <a:gd name="T16" fmla="*/ 244 w 619"/>
                  <a:gd name="T17" fmla="*/ 1303 h 1303"/>
                  <a:gd name="T18" fmla="*/ 103 w 619"/>
                  <a:gd name="T19" fmla="*/ 1303 h 1303"/>
                  <a:gd name="T20" fmla="*/ 27 w 619"/>
                  <a:gd name="T21" fmla="*/ 1183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9" h="1303">
                    <a:moveTo>
                      <a:pt x="27" y="1183"/>
                    </a:moveTo>
                    <a:lnTo>
                      <a:pt x="293" y="651"/>
                    </a:lnTo>
                    <a:lnTo>
                      <a:pt x="27" y="119"/>
                    </a:lnTo>
                    <a:cubicBezTo>
                      <a:pt x="0" y="65"/>
                      <a:pt x="38" y="0"/>
                      <a:pt x="98" y="0"/>
                    </a:cubicBezTo>
                    <a:lnTo>
                      <a:pt x="244" y="0"/>
                    </a:lnTo>
                    <a:cubicBezTo>
                      <a:pt x="277" y="0"/>
                      <a:pt x="304" y="16"/>
                      <a:pt x="315" y="44"/>
                    </a:cubicBezTo>
                    <a:lnTo>
                      <a:pt x="619" y="651"/>
                    </a:lnTo>
                    <a:lnTo>
                      <a:pt x="315" y="1259"/>
                    </a:lnTo>
                    <a:cubicBezTo>
                      <a:pt x="304" y="1286"/>
                      <a:pt x="271" y="1303"/>
                      <a:pt x="244" y="1303"/>
                    </a:cubicBezTo>
                    <a:lnTo>
                      <a:pt x="103" y="1303"/>
                    </a:lnTo>
                    <a:cubicBezTo>
                      <a:pt x="38" y="1303"/>
                      <a:pt x="0" y="1238"/>
                      <a:pt x="27" y="1183"/>
                    </a:cubicBez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28E24DD-2529-463F-97B5-CE824775D565}"/>
                </a:ext>
              </a:extLst>
            </p:cNvPr>
            <p:cNvGrpSpPr/>
            <p:nvPr/>
          </p:nvGrpSpPr>
          <p:grpSpPr>
            <a:xfrm>
              <a:off x="276756" y="2886047"/>
              <a:ext cx="1055512" cy="276072"/>
              <a:chOff x="276756" y="1858205"/>
              <a:chExt cx="1055512" cy="276072"/>
            </a:xfrm>
          </p:grpSpPr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3BB23E52-EA1F-4925-8C00-1E7A428F4BD7}"/>
                  </a:ext>
                </a:extLst>
              </p:cNvPr>
              <p:cNvGrpSpPr/>
              <p:nvPr/>
            </p:nvGrpSpPr>
            <p:grpSpPr>
              <a:xfrm>
                <a:off x="276756" y="1858205"/>
                <a:ext cx="938465" cy="276072"/>
                <a:chOff x="244088" y="1595123"/>
                <a:chExt cx="1032312" cy="283388"/>
              </a:xfrm>
            </p:grpSpPr>
            <p:sp>
              <p:nvSpPr>
                <p:cNvPr id="115" name="Button Background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CD37AF2D-679D-4F77-B623-9D0E42B83DB1}"/>
                    </a:ext>
                  </a:extLst>
                </p:cNvPr>
                <p:cNvSpPr>
                  <a:spLocks/>
                </p:cNvSpPr>
                <p:nvPr>
                  <p:custDataLst>
                    <p:tags r:id="rId9"/>
                  </p:custDataLst>
                </p:nvPr>
              </p:nvSpPr>
              <p:spPr>
                <a:xfrm>
                  <a:off x="244088" y="1595123"/>
                  <a:ext cx="1032312" cy="2833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747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콘텐츠</a:t>
                  </a:r>
                  <a:endParaRPr 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6" name="Edit File">
                  <a:extLst>
                    <a:ext uri="{FF2B5EF4-FFF2-40B4-BE49-F238E27FC236}">
                      <a16:creationId xmlns:a16="http://schemas.microsoft.com/office/drawing/2014/main" id="{E7C3FC89-10FE-453C-92E3-F0BEDED5746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6459" y="1675989"/>
                  <a:ext cx="110596" cy="121656"/>
                </a:xfrm>
                <a:custGeom>
                  <a:avLst/>
                  <a:gdLst>
                    <a:gd name="T0" fmla="*/ 217 w 1410"/>
                    <a:gd name="T1" fmla="*/ 0 h 1406"/>
                    <a:gd name="T2" fmla="*/ 0 w 1410"/>
                    <a:gd name="T3" fmla="*/ 217 h 1406"/>
                    <a:gd name="T4" fmla="*/ 0 w 1410"/>
                    <a:gd name="T5" fmla="*/ 1140 h 1406"/>
                    <a:gd name="T6" fmla="*/ 217 w 1410"/>
                    <a:gd name="T7" fmla="*/ 1357 h 1406"/>
                    <a:gd name="T8" fmla="*/ 661 w 1410"/>
                    <a:gd name="T9" fmla="*/ 1357 h 1406"/>
                    <a:gd name="T10" fmla="*/ 661 w 1410"/>
                    <a:gd name="T11" fmla="*/ 1345 h 1406"/>
                    <a:gd name="T12" fmla="*/ 688 w 1410"/>
                    <a:gd name="T13" fmla="*/ 1248 h 1406"/>
                    <a:gd name="T14" fmla="*/ 217 w 1410"/>
                    <a:gd name="T15" fmla="*/ 1248 h 1406"/>
                    <a:gd name="T16" fmla="*/ 108 w 1410"/>
                    <a:gd name="T17" fmla="*/ 1140 h 1406"/>
                    <a:gd name="T18" fmla="*/ 108 w 1410"/>
                    <a:gd name="T19" fmla="*/ 217 h 1406"/>
                    <a:gd name="T20" fmla="*/ 217 w 1410"/>
                    <a:gd name="T21" fmla="*/ 109 h 1406"/>
                    <a:gd name="T22" fmla="*/ 558 w 1410"/>
                    <a:gd name="T23" fmla="*/ 109 h 1406"/>
                    <a:gd name="T24" fmla="*/ 597 w 1410"/>
                    <a:gd name="T25" fmla="*/ 217 h 1406"/>
                    <a:gd name="T26" fmla="*/ 597 w 1410"/>
                    <a:gd name="T27" fmla="*/ 380 h 1406"/>
                    <a:gd name="T28" fmla="*/ 651 w 1410"/>
                    <a:gd name="T29" fmla="*/ 434 h 1406"/>
                    <a:gd name="T30" fmla="*/ 814 w 1410"/>
                    <a:gd name="T31" fmla="*/ 434 h 1406"/>
                    <a:gd name="T32" fmla="*/ 922 w 1410"/>
                    <a:gd name="T33" fmla="*/ 489 h 1406"/>
                    <a:gd name="T34" fmla="*/ 922 w 1410"/>
                    <a:gd name="T35" fmla="*/ 923 h 1406"/>
                    <a:gd name="T36" fmla="*/ 1031 w 1410"/>
                    <a:gd name="T37" fmla="*/ 814 h 1406"/>
                    <a:gd name="T38" fmla="*/ 1031 w 1410"/>
                    <a:gd name="T39" fmla="*/ 434 h 1406"/>
                    <a:gd name="T40" fmla="*/ 883 w 1410"/>
                    <a:gd name="T41" fmla="*/ 227 h 1406"/>
                    <a:gd name="T42" fmla="*/ 841 w 1410"/>
                    <a:gd name="T43" fmla="*/ 190 h 1406"/>
                    <a:gd name="T44" fmla="*/ 802 w 1410"/>
                    <a:gd name="T45" fmla="*/ 146 h 1406"/>
                    <a:gd name="T46" fmla="*/ 597 w 1410"/>
                    <a:gd name="T47" fmla="*/ 0 h 1406"/>
                    <a:gd name="T48" fmla="*/ 217 w 1410"/>
                    <a:gd name="T49" fmla="*/ 0 h 1406"/>
                    <a:gd name="T50" fmla="*/ 1267 w 1410"/>
                    <a:gd name="T51" fmla="*/ 765 h 1406"/>
                    <a:gd name="T52" fmla="*/ 1226 w 1410"/>
                    <a:gd name="T53" fmla="*/ 782 h 1406"/>
                    <a:gd name="T54" fmla="*/ 1160 w 1410"/>
                    <a:gd name="T55" fmla="*/ 846 h 1406"/>
                    <a:gd name="T56" fmla="*/ 1323 w 1410"/>
                    <a:gd name="T57" fmla="*/ 1009 h 1406"/>
                    <a:gd name="T58" fmla="*/ 1389 w 1410"/>
                    <a:gd name="T59" fmla="*/ 945 h 1406"/>
                    <a:gd name="T60" fmla="*/ 1389 w 1410"/>
                    <a:gd name="T61" fmla="*/ 863 h 1406"/>
                    <a:gd name="T62" fmla="*/ 1307 w 1410"/>
                    <a:gd name="T63" fmla="*/ 782 h 1406"/>
                    <a:gd name="T64" fmla="*/ 1267 w 1410"/>
                    <a:gd name="T65" fmla="*/ 765 h 1406"/>
                    <a:gd name="T66" fmla="*/ 1100 w 1410"/>
                    <a:gd name="T67" fmla="*/ 901 h 1406"/>
                    <a:gd name="T68" fmla="*/ 846 w 1410"/>
                    <a:gd name="T69" fmla="*/ 1172 h 1406"/>
                    <a:gd name="T70" fmla="*/ 834 w 1410"/>
                    <a:gd name="T71" fmla="*/ 1182 h 1406"/>
                    <a:gd name="T72" fmla="*/ 775 w 1410"/>
                    <a:gd name="T73" fmla="*/ 1379 h 1406"/>
                    <a:gd name="T74" fmla="*/ 780 w 1410"/>
                    <a:gd name="T75" fmla="*/ 1399 h 1406"/>
                    <a:gd name="T76" fmla="*/ 797 w 1410"/>
                    <a:gd name="T77" fmla="*/ 1406 h 1406"/>
                    <a:gd name="T78" fmla="*/ 802 w 1410"/>
                    <a:gd name="T79" fmla="*/ 1406 h 1406"/>
                    <a:gd name="T80" fmla="*/ 997 w 1410"/>
                    <a:gd name="T81" fmla="*/ 1345 h 1406"/>
                    <a:gd name="T82" fmla="*/ 1009 w 1410"/>
                    <a:gd name="T83" fmla="*/ 1340 h 1406"/>
                    <a:gd name="T84" fmla="*/ 1275 w 1410"/>
                    <a:gd name="T85" fmla="*/ 1074 h 1406"/>
                    <a:gd name="T86" fmla="*/ 1100 w 1410"/>
                    <a:gd name="T87" fmla="*/ 901 h 1406"/>
                    <a:gd name="T88" fmla="*/ 868 w 1410"/>
                    <a:gd name="T89" fmla="*/ 1199 h 1406"/>
                    <a:gd name="T90" fmla="*/ 949 w 1410"/>
                    <a:gd name="T91" fmla="*/ 1216 h 1406"/>
                    <a:gd name="T92" fmla="*/ 965 w 1410"/>
                    <a:gd name="T93" fmla="*/ 1303 h 1406"/>
                    <a:gd name="T94" fmla="*/ 856 w 1410"/>
                    <a:gd name="T95" fmla="*/ 1330 h 1406"/>
                    <a:gd name="T96" fmla="*/ 834 w 1410"/>
                    <a:gd name="T97" fmla="*/ 1308 h 1406"/>
                    <a:gd name="T98" fmla="*/ 868 w 1410"/>
                    <a:gd name="T99" fmla="*/ 1199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410" h="1406">
                      <a:moveTo>
                        <a:pt x="217" y="0"/>
                      </a:moveTo>
                      <a:cubicBezTo>
                        <a:pt x="97" y="0"/>
                        <a:pt x="0" y="98"/>
                        <a:pt x="0" y="217"/>
                      </a:cubicBezTo>
                      <a:lnTo>
                        <a:pt x="0" y="1140"/>
                      </a:lnTo>
                      <a:cubicBezTo>
                        <a:pt x="0" y="1259"/>
                        <a:pt x="97" y="1357"/>
                        <a:pt x="217" y="1357"/>
                      </a:cubicBezTo>
                      <a:lnTo>
                        <a:pt x="661" y="1357"/>
                      </a:lnTo>
                      <a:lnTo>
                        <a:pt x="661" y="1345"/>
                      </a:lnTo>
                      <a:lnTo>
                        <a:pt x="688" y="1248"/>
                      </a:lnTo>
                      <a:lnTo>
                        <a:pt x="217" y="1248"/>
                      </a:lnTo>
                      <a:cubicBezTo>
                        <a:pt x="157" y="1248"/>
                        <a:pt x="108" y="1200"/>
                        <a:pt x="108" y="1140"/>
                      </a:cubicBezTo>
                      <a:lnTo>
                        <a:pt x="108" y="217"/>
                      </a:lnTo>
                      <a:cubicBezTo>
                        <a:pt x="108" y="158"/>
                        <a:pt x="157" y="109"/>
                        <a:pt x="217" y="109"/>
                      </a:cubicBezTo>
                      <a:lnTo>
                        <a:pt x="558" y="109"/>
                      </a:lnTo>
                      <a:cubicBezTo>
                        <a:pt x="596" y="120"/>
                        <a:pt x="597" y="168"/>
                        <a:pt x="597" y="217"/>
                      </a:cubicBezTo>
                      <a:lnTo>
                        <a:pt x="597" y="380"/>
                      </a:lnTo>
                      <a:cubicBezTo>
                        <a:pt x="597" y="413"/>
                        <a:pt x="618" y="434"/>
                        <a:pt x="651" y="434"/>
                      </a:cubicBezTo>
                      <a:lnTo>
                        <a:pt x="814" y="434"/>
                      </a:lnTo>
                      <a:cubicBezTo>
                        <a:pt x="868" y="434"/>
                        <a:pt x="922" y="434"/>
                        <a:pt x="922" y="489"/>
                      </a:cubicBezTo>
                      <a:lnTo>
                        <a:pt x="922" y="923"/>
                      </a:lnTo>
                      <a:lnTo>
                        <a:pt x="1031" y="814"/>
                      </a:lnTo>
                      <a:lnTo>
                        <a:pt x="1031" y="434"/>
                      </a:lnTo>
                      <a:cubicBezTo>
                        <a:pt x="1031" y="375"/>
                        <a:pt x="976" y="320"/>
                        <a:pt x="883" y="227"/>
                      </a:cubicBezTo>
                      <a:cubicBezTo>
                        <a:pt x="867" y="217"/>
                        <a:pt x="857" y="201"/>
                        <a:pt x="841" y="190"/>
                      </a:cubicBezTo>
                      <a:cubicBezTo>
                        <a:pt x="830" y="174"/>
                        <a:pt x="813" y="162"/>
                        <a:pt x="802" y="146"/>
                      </a:cubicBezTo>
                      <a:cubicBezTo>
                        <a:pt x="710" y="54"/>
                        <a:pt x="656" y="0"/>
                        <a:pt x="597" y="0"/>
                      </a:cubicBezTo>
                      <a:lnTo>
                        <a:pt x="217" y="0"/>
                      </a:lnTo>
                      <a:close/>
                      <a:moveTo>
                        <a:pt x="1267" y="765"/>
                      </a:moveTo>
                      <a:cubicBezTo>
                        <a:pt x="1252" y="765"/>
                        <a:pt x="1237" y="771"/>
                        <a:pt x="1226" y="782"/>
                      </a:cubicBezTo>
                      <a:lnTo>
                        <a:pt x="1160" y="846"/>
                      </a:lnTo>
                      <a:lnTo>
                        <a:pt x="1323" y="1009"/>
                      </a:lnTo>
                      <a:lnTo>
                        <a:pt x="1389" y="945"/>
                      </a:lnTo>
                      <a:cubicBezTo>
                        <a:pt x="1410" y="923"/>
                        <a:pt x="1410" y="891"/>
                        <a:pt x="1389" y="863"/>
                      </a:cubicBezTo>
                      <a:lnTo>
                        <a:pt x="1307" y="782"/>
                      </a:lnTo>
                      <a:cubicBezTo>
                        <a:pt x="1296" y="771"/>
                        <a:pt x="1281" y="765"/>
                        <a:pt x="1267" y="765"/>
                      </a:cubicBezTo>
                      <a:close/>
                      <a:moveTo>
                        <a:pt x="1100" y="901"/>
                      </a:moveTo>
                      <a:lnTo>
                        <a:pt x="846" y="1172"/>
                      </a:lnTo>
                      <a:cubicBezTo>
                        <a:pt x="840" y="1172"/>
                        <a:pt x="834" y="1177"/>
                        <a:pt x="834" y="1182"/>
                      </a:cubicBezTo>
                      <a:lnTo>
                        <a:pt x="775" y="1379"/>
                      </a:lnTo>
                      <a:cubicBezTo>
                        <a:pt x="769" y="1384"/>
                        <a:pt x="774" y="1394"/>
                        <a:pt x="780" y="1399"/>
                      </a:cubicBezTo>
                      <a:cubicBezTo>
                        <a:pt x="785" y="1405"/>
                        <a:pt x="791" y="1406"/>
                        <a:pt x="797" y="1406"/>
                      </a:cubicBezTo>
                      <a:lnTo>
                        <a:pt x="802" y="1406"/>
                      </a:lnTo>
                      <a:lnTo>
                        <a:pt x="997" y="1345"/>
                      </a:lnTo>
                      <a:cubicBezTo>
                        <a:pt x="1002" y="1345"/>
                        <a:pt x="1003" y="1346"/>
                        <a:pt x="1009" y="1340"/>
                      </a:cubicBezTo>
                      <a:lnTo>
                        <a:pt x="1275" y="1074"/>
                      </a:lnTo>
                      <a:lnTo>
                        <a:pt x="1100" y="901"/>
                      </a:lnTo>
                      <a:close/>
                      <a:moveTo>
                        <a:pt x="868" y="1199"/>
                      </a:moveTo>
                      <a:lnTo>
                        <a:pt x="949" y="1216"/>
                      </a:lnTo>
                      <a:lnTo>
                        <a:pt x="965" y="1303"/>
                      </a:lnTo>
                      <a:lnTo>
                        <a:pt x="856" y="1330"/>
                      </a:lnTo>
                      <a:lnTo>
                        <a:pt x="834" y="1308"/>
                      </a:lnTo>
                      <a:lnTo>
                        <a:pt x="868" y="1199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3" name="Chevron Right">
                <a:extLst>
                  <a:ext uri="{FF2B5EF4-FFF2-40B4-BE49-F238E27FC236}">
                    <a16:creationId xmlns:a16="http://schemas.microsoft.com/office/drawing/2014/main" id="{E4A4F397-F86C-463E-8F38-E1FBA7EAA8BE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1278596" y="1939577"/>
                <a:ext cx="53672" cy="110383"/>
              </a:xfrm>
              <a:custGeom>
                <a:avLst/>
                <a:gdLst>
                  <a:gd name="T0" fmla="*/ 27 w 619"/>
                  <a:gd name="T1" fmla="*/ 1183 h 1303"/>
                  <a:gd name="T2" fmla="*/ 293 w 619"/>
                  <a:gd name="T3" fmla="*/ 651 h 1303"/>
                  <a:gd name="T4" fmla="*/ 27 w 619"/>
                  <a:gd name="T5" fmla="*/ 119 h 1303"/>
                  <a:gd name="T6" fmla="*/ 98 w 619"/>
                  <a:gd name="T7" fmla="*/ 0 h 1303"/>
                  <a:gd name="T8" fmla="*/ 244 w 619"/>
                  <a:gd name="T9" fmla="*/ 0 h 1303"/>
                  <a:gd name="T10" fmla="*/ 315 w 619"/>
                  <a:gd name="T11" fmla="*/ 44 h 1303"/>
                  <a:gd name="T12" fmla="*/ 619 w 619"/>
                  <a:gd name="T13" fmla="*/ 651 h 1303"/>
                  <a:gd name="T14" fmla="*/ 315 w 619"/>
                  <a:gd name="T15" fmla="*/ 1259 h 1303"/>
                  <a:gd name="T16" fmla="*/ 244 w 619"/>
                  <a:gd name="T17" fmla="*/ 1303 h 1303"/>
                  <a:gd name="T18" fmla="*/ 103 w 619"/>
                  <a:gd name="T19" fmla="*/ 1303 h 1303"/>
                  <a:gd name="T20" fmla="*/ 27 w 619"/>
                  <a:gd name="T21" fmla="*/ 1183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9" h="1303">
                    <a:moveTo>
                      <a:pt x="27" y="1183"/>
                    </a:moveTo>
                    <a:lnTo>
                      <a:pt x="293" y="651"/>
                    </a:lnTo>
                    <a:lnTo>
                      <a:pt x="27" y="119"/>
                    </a:lnTo>
                    <a:cubicBezTo>
                      <a:pt x="0" y="65"/>
                      <a:pt x="38" y="0"/>
                      <a:pt x="98" y="0"/>
                    </a:cubicBezTo>
                    <a:lnTo>
                      <a:pt x="244" y="0"/>
                    </a:lnTo>
                    <a:cubicBezTo>
                      <a:pt x="277" y="0"/>
                      <a:pt x="304" y="16"/>
                      <a:pt x="315" y="44"/>
                    </a:cubicBezTo>
                    <a:lnTo>
                      <a:pt x="619" y="651"/>
                    </a:lnTo>
                    <a:lnTo>
                      <a:pt x="315" y="1259"/>
                    </a:lnTo>
                    <a:cubicBezTo>
                      <a:pt x="304" y="1286"/>
                      <a:pt x="271" y="1303"/>
                      <a:pt x="244" y="1303"/>
                    </a:cubicBezTo>
                    <a:lnTo>
                      <a:pt x="103" y="1303"/>
                    </a:lnTo>
                    <a:cubicBezTo>
                      <a:pt x="38" y="1303"/>
                      <a:pt x="0" y="1238"/>
                      <a:pt x="27" y="1183"/>
                    </a:cubicBez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D30FDFF-7219-4732-89F5-FC18CE02A5E6}"/>
                </a:ext>
              </a:extLst>
            </p:cNvPr>
            <p:cNvGrpSpPr/>
            <p:nvPr/>
          </p:nvGrpSpPr>
          <p:grpSpPr>
            <a:xfrm>
              <a:off x="276756" y="2477388"/>
              <a:ext cx="1055512" cy="276072"/>
              <a:chOff x="276756" y="2168664"/>
              <a:chExt cx="1055512" cy="276072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7CEA9FCE-0011-4F80-9875-C21894C51459}"/>
                  </a:ext>
                </a:extLst>
              </p:cNvPr>
              <p:cNvGrpSpPr/>
              <p:nvPr userDrawn="1"/>
            </p:nvGrpSpPr>
            <p:grpSpPr>
              <a:xfrm>
                <a:off x="276756" y="2168664"/>
                <a:ext cx="938465" cy="276072"/>
                <a:chOff x="244088" y="1888730"/>
                <a:chExt cx="1032312" cy="283388"/>
              </a:xfrm>
            </p:grpSpPr>
            <p:sp>
              <p:nvSpPr>
                <p:cNvPr id="110" name="Button Background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566690FC-F7CF-4244-907D-84F1EB3D1718}"/>
                    </a:ext>
                  </a:extLst>
                </p:cNvPr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>
                <a:xfrm>
                  <a:off x="244088" y="1888730"/>
                  <a:ext cx="1032312" cy="2833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747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신청현황</a:t>
                  </a:r>
                  <a:endParaRPr 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1" name="Create">
                  <a:extLst>
                    <a:ext uri="{FF2B5EF4-FFF2-40B4-BE49-F238E27FC236}">
                      <a16:creationId xmlns:a16="http://schemas.microsoft.com/office/drawing/2014/main" id="{1BB55004-2144-42BB-BF94-74C036BF199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5373" y="1962248"/>
                  <a:ext cx="111682" cy="121656"/>
                </a:xfrm>
                <a:custGeom>
                  <a:avLst/>
                  <a:gdLst>
                    <a:gd name="T0" fmla="*/ 1219 w 1423"/>
                    <a:gd name="T1" fmla="*/ 0 h 1412"/>
                    <a:gd name="T2" fmla="*/ 1162 w 1423"/>
                    <a:gd name="T3" fmla="*/ 23 h 1412"/>
                    <a:gd name="T4" fmla="*/ 1124 w 1423"/>
                    <a:gd name="T5" fmla="*/ 61 h 1412"/>
                    <a:gd name="T6" fmla="*/ 1351 w 1423"/>
                    <a:gd name="T7" fmla="*/ 290 h 1412"/>
                    <a:gd name="T8" fmla="*/ 1390 w 1423"/>
                    <a:gd name="T9" fmla="*/ 251 h 1412"/>
                    <a:gd name="T10" fmla="*/ 1390 w 1423"/>
                    <a:gd name="T11" fmla="*/ 137 h 1412"/>
                    <a:gd name="T12" fmla="*/ 1275 w 1423"/>
                    <a:gd name="T13" fmla="*/ 23 h 1412"/>
                    <a:gd name="T14" fmla="*/ 1219 w 1423"/>
                    <a:gd name="T15" fmla="*/ 0 h 1412"/>
                    <a:gd name="T16" fmla="*/ 1085 w 1423"/>
                    <a:gd name="T17" fmla="*/ 95 h 1412"/>
                    <a:gd name="T18" fmla="*/ 1026 w 1423"/>
                    <a:gd name="T19" fmla="*/ 142 h 1412"/>
                    <a:gd name="T20" fmla="*/ 1270 w 1423"/>
                    <a:gd name="T21" fmla="*/ 386 h 1412"/>
                    <a:gd name="T22" fmla="*/ 1324 w 1423"/>
                    <a:gd name="T23" fmla="*/ 332 h 1412"/>
                    <a:gd name="T24" fmla="*/ 1085 w 1423"/>
                    <a:gd name="T25" fmla="*/ 95 h 1412"/>
                    <a:gd name="T26" fmla="*/ 994 w 1423"/>
                    <a:gd name="T27" fmla="*/ 181 h 1412"/>
                    <a:gd name="T28" fmla="*/ 505 w 1423"/>
                    <a:gd name="T29" fmla="*/ 666 h 1412"/>
                    <a:gd name="T30" fmla="*/ 481 w 1423"/>
                    <a:gd name="T31" fmla="*/ 698 h 1412"/>
                    <a:gd name="T32" fmla="*/ 419 w 1423"/>
                    <a:gd name="T33" fmla="*/ 921 h 1412"/>
                    <a:gd name="T34" fmla="*/ 498 w 1423"/>
                    <a:gd name="T35" fmla="*/ 992 h 1412"/>
                    <a:gd name="T36" fmla="*/ 714 w 1423"/>
                    <a:gd name="T37" fmla="*/ 931 h 1412"/>
                    <a:gd name="T38" fmla="*/ 749 w 1423"/>
                    <a:gd name="T39" fmla="*/ 902 h 1412"/>
                    <a:gd name="T40" fmla="*/ 1233 w 1423"/>
                    <a:gd name="T41" fmla="*/ 425 h 1412"/>
                    <a:gd name="T42" fmla="*/ 994 w 1423"/>
                    <a:gd name="T43" fmla="*/ 181 h 1412"/>
                    <a:gd name="T44" fmla="*/ 0 w 1423"/>
                    <a:gd name="T45" fmla="*/ 273 h 1412"/>
                    <a:gd name="T46" fmla="*/ 0 w 1423"/>
                    <a:gd name="T47" fmla="*/ 1358 h 1412"/>
                    <a:gd name="T48" fmla="*/ 54 w 1423"/>
                    <a:gd name="T49" fmla="*/ 1412 h 1412"/>
                    <a:gd name="T50" fmla="*/ 1139 w 1423"/>
                    <a:gd name="T51" fmla="*/ 1412 h 1412"/>
                    <a:gd name="T52" fmla="*/ 1194 w 1423"/>
                    <a:gd name="T53" fmla="*/ 1358 h 1412"/>
                    <a:gd name="T54" fmla="*/ 1194 w 1423"/>
                    <a:gd name="T55" fmla="*/ 761 h 1412"/>
                    <a:gd name="T56" fmla="*/ 1139 w 1423"/>
                    <a:gd name="T57" fmla="*/ 707 h 1412"/>
                    <a:gd name="T58" fmla="*/ 1085 w 1423"/>
                    <a:gd name="T59" fmla="*/ 761 h 1412"/>
                    <a:gd name="T60" fmla="*/ 1085 w 1423"/>
                    <a:gd name="T61" fmla="*/ 1304 h 1412"/>
                    <a:gd name="T62" fmla="*/ 108 w 1423"/>
                    <a:gd name="T63" fmla="*/ 1304 h 1412"/>
                    <a:gd name="T64" fmla="*/ 108 w 1423"/>
                    <a:gd name="T65" fmla="*/ 327 h 1412"/>
                    <a:gd name="T66" fmla="*/ 651 w 1423"/>
                    <a:gd name="T67" fmla="*/ 327 h 1412"/>
                    <a:gd name="T68" fmla="*/ 705 w 1423"/>
                    <a:gd name="T69" fmla="*/ 273 h 1412"/>
                    <a:gd name="T70" fmla="*/ 651 w 1423"/>
                    <a:gd name="T71" fmla="*/ 218 h 1412"/>
                    <a:gd name="T72" fmla="*/ 54 w 1423"/>
                    <a:gd name="T73" fmla="*/ 218 h 1412"/>
                    <a:gd name="T74" fmla="*/ 0 w 1423"/>
                    <a:gd name="T75" fmla="*/ 273 h 1412"/>
                    <a:gd name="T76" fmla="*/ 576 w 1423"/>
                    <a:gd name="T77" fmla="*/ 751 h 1412"/>
                    <a:gd name="T78" fmla="*/ 651 w 1423"/>
                    <a:gd name="T79" fmla="*/ 756 h 1412"/>
                    <a:gd name="T80" fmla="*/ 658 w 1423"/>
                    <a:gd name="T81" fmla="*/ 838 h 1412"/>
                    <a:gd name="T82" fmla="*/ 612 w 1423"/>
                    <a:gd name="T83" fmla="*/ 849 h 1412"/>
                    <a:gd name="T84" fmla="*/ 563 w 1423"/>
                    <a:gd name="T85" fmla="*/ 798 h 1412"/>
                    <a:gd name="T86" fmla="*/ 576 w 1423"/>
                    <a:gd name="T87" fmla="*/ 751 h 1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423" h="1412">
                      <a:moveTo>
                        <a:pt x="1219" y="0"/>
                      </a:moveTo>
                      <a:cubicBezTo>
                        <a:pt x="1199" y="0"/>
                        <a:pt x="1178" y="7"/>
                        <a:pt x="1162" y="23"/>
                      </a:cubicBezTo>
                      <a:lnTo>
                        <a:pt x="1124" y="61"/>
                      </a:lnTo>
                      <a:lnTo>
                        <a:pt x="1351" y="290"/>
                      </a:lnTo>
                      <a:lnTo>
                        <a:pt x="1390" y="251"/>
                      </a:lnTo>
                      <a:cubicBezTo>
                        <a:pt x="1423" y="218"/>
                        <a:pt x="1423" y="170"/>
                        <a:pt x="1390" y="137"/>
                      </a:cubicBezTo>
                      <a:lnTo>
                        <a:pt x="1275" y="23"/>
                      </a:lnTo>
                      <a:cubicBezTo>
                        <a:pt x="1259" y="7"/>
                        <a:pt x="1240" y="0"/>
                        <a:pt x="1219" y="0"/>
                      </a:cubicBezTo>
                      <a:close/>
                      <a:moveTo>
                        <a:pt x="1085" y="95"/>
                      </a:moveTo>
                      <a:lnTo>
                        <a:pt x="1026" y="142"/>
                      </a:lnTo>
                      <a:lnTo>
                        <a:pt x="1270" y="386"/>
                      </a:lnTo>
                      <a:lnTo>
                        <a:pt x="1324" y="332"/>
                      </a:lnTo>
                      <a:lnTo>
                        <a:pt x="1085" y="95"/>
                      </a:lnTo>
                      <a:close/>
                      <a:moveTo>
                        <a:pt x="994" y="181"/>
                      </a:moveTo>
                      <a:lnTo>
                        <a:pt x="505" y="666"/>
                      </a:lnTo>
                      <a:cubicBezTo>
                        <a:pt x="492" y="672"/>
                        <a:pt x="485" y="686"/>
                        <a:pt x="481" y="698"/>
                      </a:cubicBezTo>
                      <a:lnTo>
                        <a:pt x="419" y="921"/>
                      </a:lnTo>
                      <a:cubicBezTo>
                        <a:pt x="392" y="991"/>
                        <a:pt x="426" y="1016"/>
                        <a:pt x="498" y="992"/>
                      </a:cubicBezTo>
                      <a:lnTo>
                        <a:pt x="714" y="931"/>
                      </a:lnTo>
                      <a:cubicBezTo>
                        <a:pt x="729" y="927"/>
                        <a:pt x="743" y="916"/>
                        <a:pt x="749" y="902"/>
                      </a:cubicBezTo>
                      <a:lnTo>
                        <a:pt x="1233" y="425"/>
                      </a:lnTo>
                      <a:lnTo>
                        <a:pt x="994" y="181"/>
                      </a:lnTo>
                      <a:close/>
                      <a:moveTo>
                        <a:pt x="0" y="273"/>
                      </a:moveTo>
                      <a:lnTo>
                        <a:pt x="0" y="1358"/>
                      </a:lnTo>
                      <a:cubicBezTo>
                        <a:pt x="0" y="1387"/>
                        <a:pt x="26" y="1412"/>
                        <a:pt x="54" y="1412"/>
                      </a:cubicBezTo>
                      <a:lnTo>
                        <a:pt x="1139" y="1412"/>
                      </a:lnTo>
                      <a:cubicBezTo>
                        <a:pt x="1168" y="1412"/>
                        <a:pt x="1194" y="1387"/>
                        <a:pt x="1194" y="1358"/>
                      </a:cubicBezTo>
                      <a:lnTo>
                        <a:pt x="1194" y="761"/>
                      </a:lnTo>
                      <a:cubicBezTo>
                        <a:pt x="1194" y="732"/>
                        <a:pt x="1168" y="707"/>
                        <a:pt x="1139" y="707"/>
                      </a:cubicBezTo>
                      <a:cubicBezTo>
                        <a:pt x="1111" y="707"/>
                        <a:pt x="1085" y="732"/>
                        <a:pt x="1085" y="761"/>
                      </a:cubicBezTo>
                      <a:lnTo>
                        <a:pt x="1085" y="1304"/>
                      </a:lnTo>
                      <a:lnTo>
                        <a:pt x="108" y="1304"/>
                      </a:lnTo>
                      <a:lnTo>
                        <a:pt x="108" y="327"/>
                      </a:lnTo>
                      <a:lnTo>
                        <a:pt x="651" y="327"/>
                      </a:lnTo>
                      <a:cubicBezTo>
                        <a:pt x="680" y="328"/>
                        <a:pt x="705" y="301"/>
                        <a:pt x="705" y="273"/>
                      </a:cubicBezTo>
                      <a:cubicBezTo>
                        <a:pt x="705" y="244"/>
                        <a:pt x="680" y="218"/>
                        <a:pt x="651" y="218"/>
                      </a:cubicBezTo>
                      <a:lnTo>
                        <a:pt x="54" y="218"/>
                      </a:lnTo>
                      <a:cubicBezTo>
                        <a:pt x="21" y="218"/>
                        <a:pt x="0" y="240"/>
                        <a:pt x="0" y="273"/>
                      </a:cubicBezTo>
                      <a:close/>
                      <a:moveTo>
                        <a:pt x="576" y="751"/>
                      </a:moveTo>
                      <a:lnTo>
                        <a:pt x="651" y="756"/>
                      </a:lnTo>
                      <a:lnTo>
                        <a:pt x="658" y="838"/>
                      </a:lnTo>
                      <a:lnTo>
                        <a:pt x="612" y="849"/>
                      </a:lnTo>
                      <a:cubicBezTo>
                        <a:pt x="593" y="828"/>
                        <a:pt x="576" y="811"/>
                        <a:pt x="563" y="798"/>
                      </a:cubicBezTo>
                      <a:lnTo>
                        <a:pt x="576" y="751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9" name="Chevron Right">
                <a:extLst>
                  <a:ext uri="{FF2B5EF4-FFF2-40B4-BE49-F238E27FC236}">
                    <a16:creationId xmlns:a16="http://schemas.microsoft.com/office/drawing/2014/main" id="{5D5D67DB-13A1-4C37-9146-0FFFB354A7FC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1278596" y="2250858"/>
                <a:ext cx="53672" cy="110383"/>
              </a:xfrm>
              <a:custGeom>
                <a:avLst/>
                <a:gdLst>
                  <a:gd name="T0" fmla="*/ 27 w 619"/>
                  <a:gd name="T1" fmla="*/ 1183 h 1303"/>
                  <a:gd name="T2" fmla="*/ 293 w 619"/>
                  <a:gd name="T3" fmla="*/ 651 h 1303"/>
                  <a:gd name="T4" fmla="*/ 27 w 619"/>
                  <a:gd name="T5" fmla="*/ 119 h 1303"/>
                  <a:gd name="T6" fmla="*/ 98 w 619"/>
                  <a:gd name="T7" fmla="*/ 0 h 1303"/>
                  <a:gd name="T8" fmla="*/ 244 w 619"/>
                  <a:gd name="T9" fmla="*/ 0 h 1303"/>
                  <a:gd name="T10" fmla="*/ 315 w 619"/>
                  <a:gd name="T11" fmla="*/ 44 h 1303"/>
                  <a:gd name="T12" fmla="*/ 619 w 619"/>
                  <a:gd name="T13" fmla="*/ 651 h 1303"/>
                  <a:gd name="T14" fmla="*/ 315 w 619"/>
                  <a:gd name="T15" fmla="*/ 1259 h 1303"/>
                  <a:gd name="T16" fmla="*/ 244 w 619"/>
                  <a:gd name="T17" fmla="*/ 1303 h 1303"/>
                  <a:gd name="T18" fmla="*/ 103 w 619"/>
                  <a:gd name="T19" fmla="*/ 1303 h 1303"/>
                  <a:gd name="T20" fmla="*/ 27 w 619"/>
                  <a:gd name="T21" fmla="*/ 1183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9" h="1303">
                    <a:moveTo>
                      <a:pt x="27" y="1183"/>
                    </a:moveTo>
                    <a:lnTo>
                      <a:pt x="293" y="651"/>
                    </a:lnTo>
                    <a:lnTo>
                      <a:pt x="27" y="119"/>
                    </a:lnTo>
                    <a:cubicBezTo>
                      <a:pt x="0" y="65"/>
                      <a:pt x="38" y="0"/>
                      <a:pt x="98" y="0"/>
                    </a:cubicBezTo>
                    <a:lnTo>
                      <a:pt x="244" y="0"/>
                    </a:lnTo>
                    <a:cubicBezTo>
                      <a:pt x="277" y="0"/>
                      <a:pt x="304" y="16"/>
                      <a:pt x="315" y="44"/>
                    </a:cubicBezTo>
                    <a:lnTo>
                      <a:pt x="619" y="651"/>
                    </a:lnTo>
                    <a:lnTo>
                      <a:pt x="315" y="1259"/>
                    </a:lnTo>
                    <a:cubicBezTo>
                      <a:pt x="304" y="1286"/>
                      <a:pt x="271" y="1303"/>
                      <a:pt x="244" y="1303"/>
                    </a:cubicBezTo>
                    <a:lnTo>
                      <a:pt x="103" y="1303"/>
                    </a:lnTo>
                    <a:cubicBezTo>
                      <a:pt x="38" y="1303"/>
                      <a:pt x="0" y="1238"/>
                      <a:pt x="27" y="1183"/>
                    </a:cubicBez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53F769C-EAD3-442F-B7D0-5C8FC834C222}"/>
                </a:ext>
              </a:extLst>
            </p:cNvPr>
            <p:cNvGrpSpPr/>
            <p:nvPr/>
          </p:nvGrpSpPr>
          <p:grpSpPr>
            <a:xfrm>
              <a:off x="276756" y="2068729"/>
              <a:ext cx="1055512" cy="276072"/>
              <a:chOff x="276756" y="2479124"/>
              <a:chExt cx="1055512" cy="276072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901B3112-5C2E-422D-B81A-E8E4CE4EF323}"/>
                  </a:ext>
                </a:extLst>
              </p:cNvPr>
              <p:cNvGrpSpPr/>
              <p:nvPr/>
            </p:nvGrpSpPr>
            <p:grpSpPr>
              <a:xfrm>
                <a:off x="276756" y="2479124"/>
                <a:ext cx="938465" cy="276072"/>
                <a:chOff x="244088" y="2182336"/>
                <a:chExt cx="1032312" cy="283388"/>
              </a:xfrm>
            </p:grpSpPr>
            <p:sp>
              <p:nvSpPr>
                <p:cNvPr id="106" name="Button Background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E47E1296-C1A0-4743-B4ED-11AEAE720952}"/>
                    </a:ext>
                  </a:extLst>
                </p:cNvPr>
                <p:cNvSpPr>
                  <a:spLocks/>
                </p:cNvSpPr>
                <p:nvPr>
                  <p:custDataLst>
                    <p:tags r:id="rId7"/>
                  </p:custDataLst>
                </p:nvPr>
              </p:nvSpPr>
              <p:spPr>
                <a:xfrm>
                  <a:off x="244088" y="2182336"/>
                  <a:ext cx="1032312" cy="2833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747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시설관리</a:t>
                  </a:r>
                  <a:endParaRPr 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7" name="Code">
                  <a:extLst>
                    <a:ext uri="{FF2B5EF4-FFF2-40B4-BE49-F238E27FC236}">
                      <a16:creationId xmlns:a16="http://schemas.microsoft.com/office/drawing/2014/main" id="{92F61DC2-852A-4E46-B359-4D418EA81E2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6459" y="2272364"/>
                  <a:ext cx="110596" cy="103766"/>
                </a:xfrm>
                <a:custGeom>
                  <a:avLst/>
                  <a:gdLst>
                    <a:gd name="T0" fmla="*/ 163 w 1411"/>
                    <a:gd name="T1" fmla="*/ 0 h 1194"/>
                    <a:gd name="T2" fmla="*/ 0 w 1411"/>
                    <a:gd name="T3" fmla="*/ 163 h 1194"/>
                    <a:gd name="T4" fmla="*/ 0 w 1411"/>
                    <a:gd name="T5" fmla="*/ 1031 h 1194"/>
                    <a:gd name="T6" fmla="*/ 163 w 1411"/>
                    <a:gd name="T7" fmla="*/ 1194 h 1194"/>
                    <a:gd name="T8" fmla="*/ 1248 w 1411"/>
                    <a:gd name="T9" fmla="*/ 1194 h 1194"/>
                    <a:gd name="T10" fmla="*/ 1411 w 1411"/>
                    <a:gd name="T11" fmla="*/ 1031 h 1194"/>
                    <a:gd name="T12" fmla="*/ 1411 w 1411"/>
                    <a:gd name="T13" fmla="*/ 163 h 1194"/>
                    <a:gd name="T14" fmla="*/ 1248 w 1411"/>
                    <a:gd name="T15" fmla="*/ 0 h 1194"/>
                    <a:gd name="T16" fmla="*/ 163 w 1411"/>
                    <a:gd name="T17" fmla="*/ 0 h 1194"/>
                    <a:gd name="T18" fmla="*/ 109 w 1411"/>
                    <a:gd name="T19" fmla="*/ 271 h 1194"/>
                    <a:gd name="T20" fmla="*/ 1303 w 1411"/>
                    <a:gd name="T21" fmla="*/ 271 h 1194"/>
                    <a:gd name="T22" fmla="*/ 1303 w 1411"/>
                    <a:gd name="T23" fmla="*/ 1031 h 1194"/>
                    <a:gd name="T24" fmla="*/ 1248 w 1411"/>
                    <a:gd name="T25" fmla="*/ 1085 h 1194"/>
                    <a:gd name="T26" fmla="*/ 163 w 1411"/>
                    <a:gd name="T27" fmla="*/ 1085 h 1194"/>
                    <a:gd name="T28" fmla="*/ 109 w 1411"/>
                    <a:gd name="T29" fmla="*/ 1031 h 1194"/>
                    <a:gd name="T30" fmla="*/ 109 w 1411"/>
                    <a:gd name="T31" fmla="*/ 271 h 1194"/>
                    <a:gd name="T32" fmla="*/ 760 w 1411"/>
                    <a:gd name="T33" fmla="*/ 380 h 1194"/>
                    <a:gd name="T34" fmla="*/ 543 w 1411"/>
                    <a:gd name="T35" fmla="*/ 977 h 1194"/>
                    <a:gd name="T36" fmla="*/ 651 w 1411"/>
                    <a:gd name="T37" fmla="*/ 977 h 1194"/>
                    <a:gd name="T38" fmla="*/ 869 w 1411"/>
                    <a:gd name="T39" fmla="*/ 380 h 1194"/>
                    <a:gd name="T40" fmla="*/ 760 w 1411"/>
                    <a:gd name="T41" fmla="*/ 380 h 1194"/>
                    <a:gd name="T42" fmla="*/ 394 w 1411"/>
                    <a:gd name="T43" fmla="*/ 453 h 1194"/>
                    <a:gd name="T44" fmla="*/ 231 w 1411"/>
                    <a:gd name="T45" fmla="*/ 643 h 1194"/>
                    <a:gd name="T46" fmla="*/ 200 w 1411"/>
                    <a:gd name="T47" fmla="*/ 678 h 1194"/>
                    <a:gd name="T48" fmla="*/ 231 w 1411"/>
                    <a:gd name="T49" fmla="*/ 714 h 1194"/>
                    <a:gd name="T50" fmla="*/ 394 w 1411"/>
                    <a:gd name="T51" fmla="*/ 904 h 1194"/>
                    <a:gd name="T52" fmla="*/ 475 w 1411"/>
                    <a:gd name="T53" fmla="*/ 833 h 1194"/>
                    <a:gd name="T54" fmla="*/ 343 w 1411"/>
                    <a:gd name="T55" fmla="*/ 678 h 1194"/>
                    <a:gd name="T56" fmla="*/ 475 w 1411"/>
                    <a:gd name="T57" fmla="*/ 524 h 1194"/>
                    <a:gd name="T58" fmla="*/ 394 w 1411"/>
                    <a:gd name="T59" fmla="*/ 453 h 1194"/>
                    <a:gd name="T60" fmla="*/ 1018 w 1411"/>
                    <a:gd name="T61" fmla="*/ 453 h 1194"/>
                    <a:gd name="T62" fmla="*/ 936 w 1411"/>
                    <a:gd name="T63" fmla="*/ 524 h 1194"/>
                    <a:gd name="T64" fmla="*/ 1069 w 1411"/>
                    <a:gd name="T65" fmla="*/ 678 h 1194"/>
                    <a:gd name="T66" fmla="*/ 936 w 1411"/>
                    <a:gd name="T67" fmla="*/ 833 h 1194"/>
                    <a:gd name="T68" fmla="*/ 1018 w 1411"/>
                    <a:gd name="T69" fmla="*/ 904 h 1194"/>
                    <a:gd name="T70" fmla="*/ 1181 w 1411"/>
                    <a:gd name="T71" fmla="*/ 714 h 1194"/>
                    <a:gd name="T72" fmla="*/ 1211 w 1411"/>
                    <a:gd name="T73" fmla="*/ 678 h 1194"/>
                    <a:gd name="T74" fmla="*/ 1181 w 1411"/>
                    <a:gd name="T75" fmla="*/ 643 h 1194"/>
                    <a:gd name="T76" fmla="*/ 1018 w 1411"/>
                    <a:gd name="T77" fmla="*/ 453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411" h="1194">
                      <a:moveTo>
                        <a:pt x="163" y="0"/>
                      </a:moveTo>
                      <a:cubicBezTo>
                        <a:pt x="71" y="0"/>
                        <a:pt x="0" y="71"/>
                        <a:pt x="0" y="163"/>
                      </a:cubicBezTo>
                      <a:lnTo>
                        <a:pt x="0" y="1031"/>
                      </a:lnTo>
                      <a:cubicBezTo>
                        <a:pt x="0" y="1123"/>
                        <a:pt x="71" y="1194"/>
                        <a:pt x="163" y="1194"/>
                      </a:cubicBezTo>
                      <a:lnTo>
                        <a:pt x="1248" y="1194"/>
                      </a:lnTo>
                      <a:cubicBezTo>
                        <a:pt x="1341" y="1194"/>
                        <a:pt x="1411" y="1123"/>
                        <a:pt x="1411" y="1031"/>
                      </a:cubicBezTo>
                      <a:lnTo>
                        <a:pt x="1411" y="163"/>
                      </a:lnTo>
                      <a:cubicBezTo>
                        <a:pt x="1411" y="71"/>
                        <a:pt x="1341" y="0"/>
                        <a:pt x="1248" y="0"/>
                      </a:cubicBezTo>
                      <a:lnTo>
                        <a:pt x="163" y="0"/>
                      </a:lnTo>
                      <a:close/>
                      <a:moveTo>
                        <a:pt x="109" y="271"/>
                      </a:moveTo>
                      <a:lnTo>
                        <a:pt x="1303" y="271"/>
                      </a:lnTo>
                      <a:lnTo>
                        <a:pt x="1303" y="1031"/>
                      </a:lnTo>
                      <a:cubicBezTo>
                        <a:pt x="1303" y="1064"/>
                        <a:pt x="1281" y="1085"/>
                        <a:pt x="1248" y="1085"/>
                      </a:cubicBezTo>
                      <a:lnTo>
                        <a:pt x="163" y="1085"/>
                      </a:lnTo>
                      <a:cubicBezTo>
                        <a:pt x="130" y="1085"/>
                        <a:pt x="109" y="1064"/>
                        <a:pt x="109" y="1031"/>
                      </a:cubicBezTo>
                      <a:lnTo>
                        <a:pt x="109" y="271"/>
                      </a:lnTo>
                      <a:close/>
                      <a:moveTo>
                        <a:pt x="760" y="380"/>
                      </a:moveTo>
                      <a:lnTo>
                        <a:pt x="543" y="977"/>
                      </a:lnTo>
                      <a:lnTo>
                        <a:pt x="651" y="977"/>
                      </a:lnTo>
                      <a:lnTo>
                        <a:pt x="869" y="380"/>
                      </a:lnTo>
                      <a:lnTo>
                        <a:pt x="760" y="380"/>
                      </a:lnTo>
                      <a:close/>
                      <a:moveTo>
                        <a:pt x="394" y="453"/>
                      </a:moveTo>
                      <a:lnTo>
                        <a:pt x="231" y="643"/>
                      </a:lnTo>
                      <a:lnTo>
                        <a:pt x="200" y="678"/>
                      </a:lnTo>
                      <a:lnTo>
                        <a:pt x="231" y="714"/>
                      </a:lnTo>
                      <a:lnTo>
                        <a:pt x="394" y="904"/>
                      </a:lnTo>
                      <a:lnTo>
                        <a:pt x="475" y="833"/>
                      </a:lnTo>
                      <a:lnTo>
                        <a:pt x="343" y="678"/>
                      </a:lnTo>
                      <a:lnTo>
                        <a:pt x="475" y="524"/>
                      </a:lnTo>
                      <a:lnTo>
                        <a:pt x="394" y="453"/>
                      </a:lnTo>
                      <a:close/>
                      <a:moveTo>
                        <a:pt x="1018" y="453"/>
                      </a:moveTo>
                      <a:lnTo>
                        <a:pt x="936" y="524"/>
                      </a:lnTo>
                      <a:lnTo>
                        <a:pt x="1069" y="678"/>
                      </a:lnTo>
                      <a:lnTo>
                        <a:pt x="936" y="833"/>
                      </a:lnTo>
                      <a:lnTo>
                        <a:pt x="1018" y="904"/>
                      </a:lnTo>
                      <a:lnTo>
                        <a:pt x="1181" y="714"/>
                      </a:lnTo>
                      <a:lnTo>
                        <a:pt x="1211" y="678"/>
                      </a:lnTo>
                      <a:lnTo>
                        <a:pt x="1181" y="643"/>
                      </a:lnTo>
                      <a:lnTo>
                        <a:pt x="1018" y="453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dirty="0"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5" name="Chevron Right">
                <a:extLst>
                  <a:ext uri="{FF2B5EF4-FFF2-40B4-BE49-F238E27FC236}">
                    <a16:creationId xmlns:a16="http://schemas.microsoft.com/office/drawing/2014/main" id="{E5730B36-FECB-4F38-9F29-4175DC0A5E35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1278596" y="2562139"/>
                <a:ext cx="53672" cy="110383"/>
              </a:xfrm>
              <a:custGeom>
                <a:avLst/>
                <a:gdLst>
                  <a:gd name="T0" fmla="*/ 27 w 619"/>
                  <a:gd name="T1" fmla="*/ 1183 h 1303"/>
                  <a:gd name="T2" fmla="*/ 293 w 619"/>
                  <a:gd name="T3" fmla="*/ 651 h 1303"/>
                  <a:gd name="T4" fmla="*/ 27 w 619"/>
                  <a:gd name="T5" fmla="*/ 119 h 1303"/>
                  <a:gd name="T6" fmla="*/ 98 w 619"/>
                  <a:gd name="T7" fmla="*/ 0 h 1303"/>
                  <a:gd name="T8" fmla="*/ 244 w 619"/>
                  <a:gd name="T9" fmla="*/ 0 h 1303"/>
                  <a:gd name="T10" fmla="*/ 315 w 619"/>
                  <a:gd name="T11" fmla="*/ 44 h 1303"/>
                  <a:gd name="T12" fmla="*/ 619 w 619"/>
                  <a:gd name="T13" fmla="*/ 651 h 1303"/>
                  <a:gd name="T14" fmla="*/ 315 w 619"/>
                  <a:gd name="T15" fmla="*/ 1259 h 1303"/>
                  <a:gd name="T16" fmla="*/ 244 w 619"/>
                  <a:gd name="T17" fmla="*/ 1303 h 1303"/>
                  <a:gd name="T18" fmla="*/ 103 w 619"/>
                  <a:gd name="T19" fmla="*/ 1303 h 1303"/>
                  <a:gd name="T20" fmla="*/ 27 w 619"/>
                  <a:gd name="T21" fmla="*/ 1183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9" h="1303">
                    <a:moveTo>
                      <a:pt x="27" y="1183"/>
                    </a:moveTo>
                    <a:lnTo>
                      <a:pt x="293" y="651"/>
                    </a:lnTo>
                    <a:lnTo>
                      <a:pt x="27" y="119"/>
                    </a:lnTo>
                    <a:cubicBezTo>
                      <a:pt x="0" y="65"/>
                      <a:pt x="38" y="0"/>
                      <a:pt x="98" y="0"/>
                    </a:cubicBezTo>
                    <a:lnTo>
                      <a:pt x="244" y="0"/>
                    </a:lnTo>
                    <a:cubicBezTo>
                      <a:pt x="277" y="0"/>
                      <a:pt x="304" y="16"/>
                      <a:pt x="315" y="44"/>
                    </a:cubicBezTo>
                    <a:lnTo>
                      <a:pt x="619" y="651"/>
                    </a:lnTo>
                    <a:lnTo>
                      <a:pt x="315" y="1259"/>
                    </a:lnTo>
                    <a:cubicBezTo>
                      <a:pt x="304" y="1286"/>
                      <a:pt x="271" y="1303"/>
                      <a:pt x="244" y="1303"/>
                    </a:cubicBezTo>
                    <a:lnTo>
                      <a:pt x="103" y="1303"/>
                    </a:lnTo>
                    <a:cubicBezTo>
                      <a:pt x="38" y="1303"/>
                      <a:pt x="0" y="1238"/>
                      <a:pt x="27" y="1183"/>
                    </a:cubicBez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45FA5F8E-928B-4F5A-822E-0B6A682A2A39}"/>
                </a:ext>
              </a:extLst>
            </p:cNvPr>
            <p:cNvGrpSpPr/>
            <p:nvPr/>
          </p:nvGrpSpPr>
          <p:grpSpPr>
            <a:xfrm>
              <a:off x="276756" y="1660070"/>
              <a:ext cx="1055512" cy="276072"/>
              <a:chOff x="276756" y="2789584"/>
              <a:chExt cx="1055512" cy="276072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3F97A280-8893-48DD-8EEA-39971DABFC17}"/>
                  </a:ext>
                </a:extLst>
              </p:cNvPr>
              <p:cNvGrpSpPr/>
              <p:nvPr/>
            </p:nvGrpSpPr>
            <p:grpSpPr>
              <a:xfrm>
                <a:off x="276756" y="2789584"/>
                <a:ext cx="938465" cy="276072"/>
                <a:chOff x="244088" y="2475944"/>
                <a:chExt cx="1032312" cy="283388"/>
              </a:xfrm>
            </p:grpSpPr>
            <p:sp>
              <p:nvSpPr>
                <p:cNvPr id="100" name="Button Background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2A7687D9-B75C-42C4-B884-6ACA973DEEB9}"/>
                    </a:ext>
                  </a:extLst>
                </p:cNvPr>
                <p:cNvSpPr>
                  <a:spLocks/>
                </p:cNvSpPr>
                <p:nvPr>
                  <p:custDataLst>
                    <p:tags r:id="rId6"/>
                  </p:custDataLst>
                </p:nvPr>
              </p:nvSpPr>
              <p:spPr>
                <a:xfrm>
                  <a:off x="244088" y="2475944"/>
                  <a:ext cx="1032312" cy="2833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747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회원관리</a:t>
                  </a:r>
                  <a:endParaRPr 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" name="User">
                  <a:extLst>
                    <a:ext uri="{FF2B5EF4-FFF2-40B4-BE49-F238E27FC236}">
                      <a16:creationId xmlns:a16="http://schemas.microsoft.com/office/drawing/2014/main" id="{AAFF7B10-1379-4F61-8C0F-D33E40AB122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23806" y="2564681"/>
                  <a:ext cx="93249" cy="121656"/>
                </a:xfrm>
                <a:custGeom>
                  <a:avLst/>
                  <a:gdLst>
                    <a:gd name="T0" fmla="*/ 597 w 1194"/>
                    <a:gd name="T1" fmla="*/ 0 h 1411"/>
                    <a:gd name="T2" fmla="*/ 271 w 1194"/>
                    <a:gd name="T3" fmla="*/ 325 h 1411"/>
                    <a:gd name="T4" fmla="*/ 434 w 1194"/>
                    <a:gd name="T5" fmla="*/ 695 h 1411"/>
                    <a:gd name="T6" fmla="*/ 434 w 1194"/>
                    <a:gd name="T7" fmla="*/ 771 h 1411"/>
                    <a:gd name="T8" fmla="*/ 385 w 1194"/>
                    <a:gd name="T9" fmla="*/ 836 h 1411"/>
                    <a:gd name="T10" fmla="*/ 0 w 1194"/>
                    <a:gd name="T11" fmla="*/ 1124 h 1411"/>
                    <a:gd name="T12" fmla="*/ 0 w 1194"/>
                    <a:gd name="T13" fmla="*/ 1221 h 1411"/>
                    <a:gd name="T14" fmla="*/ 597 w 1194"/>
                    <a:gd name="T15" fmla="*/ 1411 h 1411"/>
                    <a:gd name="T16" fmla="*/ 1194 w 1194"/>
                    <a:gd name="T17" fmla="*/ 1221 h 1411"/>
                    <a:gd name="T18" fmla="*/ 1194 w 1194"/>
                    <a:gd name="T19" fmla="*/ 1124 h 1411"/>
                    <a:gd name="T20" fmla="*/ 809 w 1194"/>
                    <a:gd name="T21" fmla="*/ 836 h 1411"/>
                    <a:gd name="T22" fmla="*/ 760 w 1194"/>
                    <a:gd name="T23" fmla="*/ 771 h 1411"/>
                    <a:gd name="T24" fmla="*/ 760 w 1194"/>
                    <a:gd name="T25" fmla="*/ 695 h 1411"/>
                    <a:gd name="T26" fmla="*/ 923 w 1194"/>
                    <a:gd name="T27" fmla="*/ 325 h 1411"/>
                    <a:gd name="T28" fmla="*/ 597 w 1194"/>
                    <a:gd name="T29" fmla="*/ 0 h 1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94" h="1411">
                      <a:moveTo>
                        <a:pt x="597" y="0"/>
                      </a:moveTo>
                      <a:cubicBezTo>
                        <a:pt x="418" y="0"/>
                        <a:pt x="271" y="113"/>
                        <a:pt x="271" y="325"/>
                      </a:cubicBezTo>
                      <a:cubicBezTo>
                        <a:pt x="271" y="467"/>
                        <a:pt x="337" y="613"/>
                        <a:pt x="434" y="695"/>
                      </a:cubicBezTo>
                      <a:lnTo>
                        <a:pt x="434" y="771"/>
                      </a:lnTo>
                      <a:cubicBezTo>
                        <a:pt x="434" y="804"/>
                        <a:pt x="412" y="830"/>
                        <a:pt x="385" y="836"/>
                      </a:cubicBezTo>
                      <a:cubicBezTo>
                        <a:pt x="173" y="901"/>
                        <a:pt x="0" y="1043"/>
                        <a:pt x="0" y="1124"/>
                      </a:cubicBezTo>
                      <a:lnTo>
                        <a:pt x="0" y="1221"/>
                      </a:lnTo>
                      <a:cubicBezTo>
                        <a:pt x="0" y="1324"/>
                        <a:pt x="266" y="1411"/>
                        <a:pt x="597" y="1411"/>
                      </a:cubicBezTo>
                      <a:cubicBezTo>
                        <a:pt x="928" y="1411"/>
                        <a:pt x="1194" y="1324"/>
                        <a:pt x="1194" y="1221"/>
                      </a:cubicBezTo>
                      <a:lnTo>
                        <a:pt x="1194" y="1124"/>
                      </a:lnTo>
                      <a:cubicBezTo>
                        <a:pt x="1194" y="1048"/>
                        <a:pt x="1026" y="901"/>
                        <a:pt x="809" y="836"/>
                      </a:cubicBezTo>
                      <a:cubicBezTo>
                        <a:pt x="782" y="830"/>
                        <a:pt x="760" y="798"/>
                        <a:pt x="760" y="771"/>
                      </a:cubicBezTo>
                      <a:lnTo>
                        <a:pt x="760" y="695"/>
                      </a:lnTo>
                      <a:cubicBezTo>
                        <a:pt x="857" y="613"/>
                        <a:pt x="923" y="467"/>
                        <a:pt x="923" y="325"/>
                      </a:cubicBezTo>
                      <a:cubicBezTo>
                        <a:pt x="923" y="113"/>
                        <a:pt x="776" y="0"/>
                        <a:pt x="597" y="0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9" name="Chevron Right">
                <a:extLst>
                  <a:ext uri="{FF2B5EF4-FFF2-40B4-BE49-F238E27FC236}">
                    <a16:creationId xmlns:a16="http://schemas.microsoft.com/office/drawing/2014/main" id="{704C1F42-5222-4AB8-86BB-C7147045C8E5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1278596" y="2873420"/>
                <a:ext cx="53672" cy="110383"/>
              </a:xfrm>
              <a:custGeom>
                <a:avLst/>
                <a:gdLst>
                  <a:gd name="T0" fmla="*/ 27 w 619"/>
                  <a:gd name="T1" fmla="*/ 1183 h 1303"/>
                  <a:gd name="T2" fmla="*/ 293 w 619"/>
                  <a:gd name="T3" fmla="*/ 651 h 1303"/>
                  <a:gd name="T4" fmla="*/ 27 w 619"/>
                  <a:gd name="T5" fmla="*/ 119 h 1303"/>
                  <a:gd name="T6" fmla="*/ 98 w 619"/>
                  <a:gd name="T7" fmla="*/ 0 h 1303"/>
                  <a:gd name="T8" fmla="*/ 244 w 619"/>
                  <a:gd name="T9" fmla="*/ 0 h 1303"/>
                  <a:gd name="T10" fmla="*/ 315 w 619"/>
                  <a:gd name="T11" fmla="*/ 44 h 1303"/>
                  <a:gd name="T12" fmla="*/ 619 w 619"/>
                  <a:gd name="T13" fmla="*/ 651 h 1303"/>
                  <a:gd name="T14" fmla="*/ 315 w 619"/>
                  <a:gd name="T15" fmla="*/ 1259 h 1303"/>
                  <a:gd name="T16" fmla="*/ 244 w 619"/>
                  <a:gd name="T17" fmla="*/ 1303 h 1303"/>
                  <a:gd name="T18" fmla="*/ 103 w 619"/>
                  <a:gd name="T19" fmla="*/ 1303 h 1303"/>
                  <a:gd name="T20" fmla="*/ 27 w 619"/>
                  <a:gd name="T21" fmla="*/ 1183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9" h="1303">
                    <a:moveTo>
                      <a:pt x="27" y="1183"/>
                    </a:moveTo>
                    <a:lnTo>
                      <a:pt x="293" y="651"/>
                    </a:lnTo>
                    <a:lnTo>
                      <a:pt x="27" y="119"/>
                    </a:lnTo>
                    <a:cubicBezTo>
                      <a:pt x="0" y="65"/>
                      <a:pt x="38" y="0"/>
                      <a:pt x="98" y="0"/>
                    </a:cubicBezTo>
                    <a:lnTo>
                      <a:pt x="244" y="0"/>
                    </a:lnTo>
                    <a:cubicBezTo>
                      <a:pt x="277" y="0"/>
                      <a:pt x="304" y="16"/>
                      <a:pt x="315" y="44"/>
                    </a:cubicBezTo>
                    <a:lnTo>
                      <a:pt x="619" y="651"/>
                    </a:lnTo>
                    <a:lnTo>
                      <a:pt x="315" y="1259"/>
                    </a:lnTo>
                    <a:cubicBezTo>
                      <a:pt x="304" y="1286"/>
                      <a:pt x="271" y="1303"/>
                      <a:pt x="244" y="1303"/>
                    </a:cubicBezTo>
                    <a:lnTo>
                      <a:pt x="103" y="1303"/>
                    </a:lnTo>
                    <a:cubicBezTo>
                      <a:pt x="38" y="1303"/>
                      <a:pt x="0" y="1238"/>
                      <a:pt x="27" y="1183"/>
                    </a:cubicBez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09DED4D-7FBC-424B-986F-87A4D959D094}"/>
                </a:ext>
              </a:extLst>
            </p:cNvPr>
            <p:cNvGrpSpPr/>
            <p:nvPr/>
          </p:nvGrpSpPr>
          <p:grpSpPr>
            <a:xfrm>
              <a:off x="276756" y="3294705"/>
              <a:ext cx="1055512" cy="276072"/>
              <a:chOff x="276756" y="1858205"/>
              <a:chExt cx="1055512" cy="276072"/>
            </a:xfrm>
          </p:grpSpPr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8246BD90-FF56-4A77-8188-5E24B7BA7B29}"/>
                  </a:ext>
                </a:extLst>
              </p:cNvPr>
              <p:cNvGrpSpPr/>
              <p:nvPr/>
            </p:nvGrpSpPr>
            <p:grpSpPr>
              <a:xfrm>
                <a:off x="276756" y="1858205"/>
                <a:ext cx="938465" cy="276072"/>
                <a:chOff x="244088" y="1595123"/>
                <a:chExt cx="1032312" cy="283388"/>
              </a:xfrm>
            </p:grpSpPr>
            <p:sp>
              <p:nvSpPr>
                <p:cNvPr id="95" name="Button Background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5564B1A3-134F-4555-A512-A8321733E8FB}"/>
                    </a:ext>
                  </a:extLst>
                </p:cNvPr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>
                <a:xfrm>
                  <a:off x="244088" y="1595123"/>
                  <a:ext cx="1032312" cy="2833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47472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rPr>
                    <a:t>게시판</a:t>
                  </a:r>
                  <a:endParaRPr 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96" name="Edit File">
                  <a:extLst>
                    <a:ext uri="{FF2B5EF4-FFF2-40B4-BE49-F238E27FC236}">
                      <a16:creationId xmlns:a16="http://schemas.microsoft.com/office/drawing/2014/main" id="{859DEAFF-A1E2-487A-B7B6-F97EF39C0D2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6459" y="1675989"/>
                  <a:ext cx="110596" cy="121656"/>
                </a:xfrm>
                <a:custGeom>
                  <a:avLst/>
                  <a:gdLst>
                    <a:gd name="T0" fmla="*/ 217 w 1410"/>
                    <a:gd name="T1" fmla="*/ 0 h 1406"/>
                    <a:gd name="T2" fmla="*/ 0 w 1410"/>
                    <a:gd name="T3" fmla="*/ 217 h 1406"/>
                    <a:gd name="T4" fmla="*/ 0 w 1410"/>
                    <a:gd name="T5" fmla="*/ 1140 h 1406"/>
                    <a:gd name="T6" fmla="*/ 217 w 1410"/>
                    <a:gd name="T7" fmla="*/ 1357 h 1406"/>
                    <a:gd name="T8" fmla="*/ 661 w 1410"/>
                    <a:gd name="T9" fmla="*/ 1357 h 1406"/>
                    <a:gd name="T10" fmla="*/ 661 w 1410"/>
                    <a:gd name="T11" fmla="*/ 1345 h 1406"/>
                    <a:gd name="T12" fmla="*/ 688 w 1410"/>
                    <a:gd name="T13" fmla="*/ 1248 h 1406"/>
                    <a:gd name="T14" fmla="*/ 217 w 1410"/>
                    <a:gd name="T15" fmla="*/ 1248 h 1406"/>
                    <a:gd name="T16" fmla="*/ 108 w 1410"/>
                    <a:gd name="T17" fmla="*/ 1140 h 1406"/>
                    <a:gd name="T18" fmla="*/ 108 w 1410"/>
                    <a:gd name="T19" fmla="*/ 217 h 1406"/>
                    <a:gd name="T20" fmla="*/ 217 w 1410"/>
                    <a:gd name="T21" fmla="*/ 109 h 1406"/>
                    <a:gd name="T22" fmla="*/ 558 w 1410"/>
                    <a:gd name="T23" fmla="*/ 109 h 1406"/>
                    <a:gd name="T24" fmla="*/ 597 w 1410"/>
                    <a:gd name="T25" fmla="*/ 217 h 1406"/>
                    <a:gd name="T26" fmla="*/ 597 w 1410"/>
                    <a:gd name="T27" fmla="*/ 380 h 1406"/>
                    <a:gd name="T28" fmla="*/ 651 w 1410"/>
                    <a:gd name="T29" fmla="*/ 434 h 1406"/>
                    <a:gd name="T30" fmla="*/ 814 w 1410"/>
                    <a:gd name="T31" fmla="*/ 434 h 1406"/>
                    <a:gd name="T32" fmla="*/ 922 w 1410"/>
                    <a:gd name="T33" fmla="*/ 489 h 1406"/>
                    <a:gd name="T34" fmla="*/ 922 w 1410"/>
                    <a:gd name="T35" fmla="*/ 923 h 1406"/>
                    <a:gd name="T36" fmla="*/ 1031 w 1410"/>
                    <a:gd name="T37" fmla="*/ 814 h 1406"/>
                    <a:gd name="T38" fmla="*/ 1031 w 1410"/>
                    <a:gd name="T39" fmla="*/ 434 h 1406"/>
                    <a:gd name="T40" fmla="*/ 883 w 1410"/>
                    <a:gd name="T41" fmla="*/ 227 h 1406"/>
                    <a:gd name="T42" fmla="*/ 841 w 1410"/>
                    <a:gd name="T43" fmla="*/ 190 h 1406"/>
                    <a:gd name="T44" fmla="*/ 802 w 1410"/>
                    <a:gd name="T45" fmla="*/ 146 h 1406"/>
                    <a:gd name="T46" fmla="*/ 597 w 1410"/>
                    <a:gd name="T47" fmla="*/ 0 h 1406"/>
                    <a:gd name="T48" fmla="*/ 217 w 1410"/>
                    <a:gd name="T49" fmla="*/ 0 h 1406"/>
                    <a:gd name="T50" fmla="*/ 1267 w 1410"/>
                    <a:gd name="T51" fmla="*/ 765 h 1406"/>
                    <a:gd name="T52" fmla="*/ 1226 w 1410"/>
                    <a:gd name="T53" fmla="*/ 782 h 1406"/>
                    <a:gd name="T54" fmla="*/ 1160 w 1410"/>
                    <a:gd name="T55" fmla="*/ 846 h 1406"/>
                    <a:gd name="T56" fmla="*/ 1323 w 1410"/>
                    <a:gd name="T57" fmla="*/ 1009 h 1406"/>
                    <a:gd name="T58" fmla="*/ 1389 w 1410"/>
                    <a:gd name="T59" fmla="*/ 945 h 1406"/>
                    <a:gd name="T60" fmla="*/ 1389 w 1410"/>
                    <a:gd name="T61" fmla="*/ 863 h 1406"/>
                    <a:gd name="T62" fmla="*/ 1307 w 1410"/>
                    <a:gd name="T63" fmla="*/ 782 h 1406"/>
                    <a:gd name="T64" fmla="*/ 1267 w 1410"/>
                    <a:gd name="T65" fmla="*/ 765 h 1406"/>
                    <a:gd name="T66" fmla="*/ 1100 w 1410"/>
                    <a:gd name="T67" fmla="*/ 901 h 1406"/>
                    <a:gd name="T68" fmla="*/ 846 w 1410"/>
                    <a:gd name="T69" fmla="*/ 1172 h 1406"/>
                    <a:gd name="T70" fmla="*/ 834 w 1410"/>
                    <a:gd name="T71" fmla="*/ 1182 h 1406"/>
                    <a:gd name="T72" fmla="*/ 775 w 1410"/>
                    <a:gd name="T73" fmla="*/ 1379 h 1406"/>
                    <a:gd name="T74" fmla="*/ 780 w 1410"/>
                    <a:gd name="T75" fmla="*/ 1399 h 1406"/>
                    <a:gd name="T76" fmla="*/ 797 w 1410"/>
                    <a:gd name="T77" fmla="*/ 1406 h 1406"/>
                    <a:gd name="T78" fmla="*/ 802 w 1410"/>
                    <a:gd name="T79" fmla="*/ 1406 h 1406"/>
                    <a:gd name="T80" fmla="*/ 997 w 1410"/>
                    <a:gd name="T81" fmla="*/ 1345 h 1406"/>
                    <a:gd name="T82" fmla="*/ 1009 w 1410"/>
                    <a:gd name="T83" fmla="*/ 1340 h 1406"/>
                    <a:gd name="T84" fmla="*/ 1275 w 1410"/>
                    <a:gd name="T85" fmla="*/ 1074 h 1406"/>
                    <a:gd name="T86" fmla="*/ 1100 w 1410"/>
                    <a:gd name="T87" fmla="*/ 901 h 1406"/>
                    <a:gd name="T88" fmla="*/ 868 w 1410"/>
                    <a:gd name="T89" fmla="*/ 1199 h 1406"/>
                    <a:gd name="T90" fmla="*/ 949 w 1410"/>
                    <a:gd name="T91" fmla="*/ 1216 h 1406"/>
                    <a:gd name="T92" fmla="*/ 965 w 1410"/>
                    <a:gd name="T93" fmla="*/ 1303 h 1406"/>
                    <a:gd name="T94" fmla="*/ 856 w 1410"/>
                    <a:gd name="T95" fmla="*/ 1330 h 1406"/>
                    <a:gd name="T96" fmla="*/ 834 w 1410"/>
                    <a:gd name="T97" fmla="*/ 1308 h 1406"/>
                    <a:gd name="T98" fmla="*/ 868 w 1410"/>
                    <a:gd name="T99" fmla="*/ 1199 h 1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410" h="1406">
                      <a:moveTo>
                        <a:pt x="217" y="0"/>
                      </a:moveTo>
                      <a:cubicBezTo>
                        <a:pt x="97" y="0"/>
                        <a:pt x="0" y="98"/>
                        <a:pt x="0" y="217"/>
                      </a:cubicBezTo>
                      <a:lnTo>
                        <a:pt x="0" y="1140"/>
                      </a:lnTo>
                      <a:cubicBezTo>
                        <a:pt x="0" y="1259"/>
                        <a:pt x="97" y="1357"/>
                        <a:pt x="217" y="1357"/>
                      </a:cubicBezTo>
                      <a:lnTo>
                        <a:pt x="661" y="1357"/>
                      </a:lnTo>
                      <a:lnTo>
                        <a:pt x="661" y="1345"/>
                      </a:lnTo>
                      <a:lnTo>
                        <a:pt x="688" y="1248"/>
                      </a:lnTo>
                      <a:lnTo>
                        <a:pt x="217" y="1248"/>
                      </a:lnTo>
                      <a:cubicBezTo>
                        <a:pt x="157" y="1248"/>
                        <a:pt x="108" y="1200"/>
                        <a:pt x="108" y="1140"/>
                      </a:cubicBezTo>
                      <a:lnTo>
                        <a:pt x="108" y="217"/>
                      </a:lnTo>
                      <a:cubicBezTo>
                        <a:pt x="108" y="158"/>
                        <a:pt x="157" y="109"/>
                        <a:pt x="217" y="109"/>
                      </a:cubicBezTo>
                      <a:lnTo>
                        <a:pt x="558" y="109"/>
                      </a:lnTo>
                      <a:cubicBezTo>
                        <a:pt x="596" y="120"/>
                        <a:pt x="597" y="168"/>
                        <a:pt x="597" y="217"/>
                      </a:cubicBezTo>
                      <a:lnTo>
                        <a:pt x="597" y="380"/>
                      </a:lnTo>
                      <a:cubicBezTo>
                        <a:pt x="597" y="413"/>
                        <a:pt x="618" y="434"/>
                        <a:pt x="651" y="434"/>
                      </a:cubicBezTo>
                      <a:lnTo>
                        <a:pt x="814" y="434"/>
                      </a:lnTo>
                      <a:cubicBezTo>
                        <a:pt x="868" y="434"/>
                        <a:pt x="922" y="434"/>
                        <a:pt x="922" y="489"/>
                      </a:cubicBezTo>
                      <a:lnTo>
                        <a:pt x="922" y="923"/>
                      </a:lnTo>
                      <a:lnTo>
                        <a:pt x="1031" y="814"/>
                      </a:lnTo>
                      <a:lnTo>
                        <a:pt x="1031" y="434"/>
                      </a:lnTo>
                      <a:cubicBezTo>
                        <a:pt x="1031" y="375"/>
                        <a:pt x="976" y="320"/>
                        <a:pt x="883" y="227"/>
                      </a:cubicBezTo>
                      <a:cubicBezTo>
                        <a:pt x="867" y="217"/>
                        <a:pt x="857" y="201"/>
                        <a:pt x="841" y="190"/>
                      </a:cubicBezTo>
                      <a:cubicBezTo>
                        <a:pt x="830" y="174"/>
                        <a:pt x="813" y="162"/>
                        <a:pt x="802" y="146"/>
                      </a:cubicBezTo>
                      <a:cubicBezTo>
                        <a:pt x="710" y="54"/>
                        <a:pt x="656" y="0"/>
                        <a:pt x="597" y="0"/>
                      </a:cubicBezTo>
                      <a:lnTo>
                        <a:pt x="217" y="0"/>
                      </a:lnTo>
                      <a:close/>
                      <a:moveTo>
                        <a:pt x="1267" y="765"/>
                      </a:moveTo>
                      <a:cubicBezTo>
                        <a:pt x="1252" y="765"/>
                        <a:pt x="1237" y="771"/>
                        <a:pt x="1226" y="782"/>
                      </a:cubicBezTo>
                      <a:lnTo>
                        <a:pt x="1160" y="846"/>
                      </a:lnTo>
                      <a:lnTo>
                        <a:pt x="1323" y="1009"/>
                      </a:lnTo>
                      <a:lnTo>
                        <a:pt x="1389" y="945"/>
                      </a:lnTo>
                      <a:cubicBezTo>
                        <a:pt x="1410" y="923"/>
                        <a:pt x="1410" y="891"/>
                        <a:pt x="1389" y="863"/>
                      </a:cubicBezTo>
                      <a:lnTo>
                        <a:pt x="1307" y="782"/>
                      </a:lnTo>
                      <a:cubicBezTo>
                        <a:pt x="1296" y="771"/>
                        <a:pt x="1281" y="765"/>
                        <a:pt x="1267" y="765"/>
                      </a:cubicBezTo>
                      <a:close/>
                      <a:moveTo>
                        <a:pt x="1100" y="901"/>
                      </a:moveTo>
                      <a:lnTo>
                        <a:pt x="846" y="1172"/>
                      </a:lnTo>
                      <a:cubicBezTo>
                        <a:pt x="840" y="1172"/>
                        <a:pt x="834" y="1177"/>
                        <a:pt x="834" y="1182"/>
                      </a:cubicBezTo>
                      <a:lnTo>
                        <a:pt x="775" y="1379"/>
                      </a:lnTo>
                      <a:cubicBezTo>
                        <a:pt x="769" y="1384"/>
                        <a:pt x="774" y="1394"/>
                        <a:pt x="780" y="1399"/>
                      </a:cubicBezTo>
                      <a:cubicBezTo>
                        <a:pt x="785" y="1405"/>
                        <a:pt x="791" y="1406"/>
                        <a:pt x="797" y="1406"/>
                      </a:cubicBezTo>
                      <a:lnTo>
                        <a:pt x="802" y="1406"/>
                      </a:lnTo>
                      <a:lnTo>
                        <a:pt x="997" y="1345"/>
                      </a:lnTo>
                      <a:cubicBezTo>
                        <a:pt x="1002" y="1345"/>
                        <a:pt x="1003" y="1346"/>
                        <a:pt x="1009" y="1340"/>
                      </a:cubicBezTo>
                      <a:lnTo>
                        <a:pt x="1275" y="1074"/>
                      </a:lnTo>
                      <a:lnTo>
                        <a:pt x="1100" y="901"/>
                      </a:lnTo>
                      <a:close/>
                      <a:moveTo>
                        <a:pt x="868" y="1199"/>
                      </a:moveTo>
                      <a:lnTo>
                        <a:pt x="949" y="1216"/>
                      </a:lnTo>
                      <a:lnTo>
                        <a:pt x="965" y="1303"/>
                      </a:lnTo>
                      <a:lnTo>
                        <a:pt x="856" y="1330"/>
                      </a:lnTo>
                      <a:lnTo>
                        <a:pt x="834" y="1308"/>
                      </a:lnTo>
                      <a:lnTo>
                        <a:pt x="868" y="1199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94" name="Chevron Right">
                <a:extLst>
                  <a:ext uri="{FF2B5EF4-FFF2-40B4-BE49-F238E27FC236}">
                    <a16:creationId xmlns:a16="http://schemas.microsoft.com/office/drawing/2014/main" id="{4149F87C-7188-4BC6-B4A2-82D3BB7968A8}"/>
                  </a:ext>
                </a:extLst>
              </p:cNvPr>
              <p:cNvSpPr>
                <a:spLocks noChangeAspect="1"/>
              </p:cNvSpPr>
              <p:nvPr userDrawn="1"/>
            </p:nvSpPr>
            <p:spPr bwMode="auto">
              <a:xfrm>
                <a:off x="1278596" y="1939577"/>
                <a:ext cx="53672" cy="110383"/>
              </a:xfrm>
              <a:custGeom>
                <a:avLst/>
                <a:gdLst>
                  <a:gd name="T0" fmla="*/ 27 w 619"/>
                  <a:gd name="T1" fmla="*/ 1183 h 1303"/>
                  <a:gd name="T2" fmla="*/ 293 w 619"/>
                  <a:gd name="T3" fmla="*/ 651 h 1303"/>
                  <a:gd name="T4" fmla="*/ 27 w 619"/>
                  <a:gd name="T5" fmla="*/ 119 h 1303"/>
                  <a:gd name="T6" fmla="*/ 98 w 619"/>
                  <a:gd name="T7" fmla="*/ 0 h 1303"/>
                  <a:gd name="T8" fmla="*/ 244 w 619"/>
                  <a:gd name="T9" fmla="*/ 0 h 1303"/>
                  <a:gd name="T10" fmla="*/ 315 w 619"/>
                  <a:gd name="T11" fmla="*/ 44 h 1303"/>
                  <a:gd name="T12" fmla="*/ 619 w 619"/>
                  <a:gd name="T13" fmla="*/ 651 h 1303"/>
                  <a:gd name="T14" fmla="*/ 315 w 619"/>
                  <a:gd name="T15" fmla="*/ 1259 h 1303"/>
                  <a:gd name="T16" fmla="*/ 244 w 619"/>
                  <a:gd name="T17" fmla="*/ 1303 h 1303"/>
                  <a:gd name="T18" fmla="*/ 103 w 619"/>
                  <a:gd name="T19" fmla="*/ 1303 h 1303"/>
                  <a:gd name="T20" fmla="*/ 27 w 619"/>
                  <a:gd name="T21" fmla="*/ 1183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19" h="1303">
                    <a:moveTo>
                      <a:pt x="27" y="1183"/>
                    </a:moveTo>
                    <a:lnTo>
                      <a:pt x="293" y="651"/>
                    </a:lnTo>
                    <a:lnTo>
                      <a:pt x="27" y="119"/>
                    </a:lnTo>
                    <a:cubicBezTo>
                      <a:pt x="0" y="65"/>
                      <a:pt x="38" y="0"/>
                      <a:pt x="98" y="0"/>
                    </a:cubicBezTo>
                    <a:lnTo>
                      <a:pt x="244" y="0"/>
                    </a:lnTo>
                    <a:cubicBezTo>
                      <a:pt x="277" y="0"/>
                      <a:pt x="304" y="16"/>
                      <a:pt x="315" y="44"/>
                    </a:cubicBezTo>
                    <a:lnTo>
                      <a:pt x="619" y="651"/>
                    </a:lnTo>
                    <a:lnTo>
                      <a:pt x="315" y="1259"/>
                    </a:lnTo>
                    <a:cubicBezTo>
                      <a:pt x="304" y="1286"/>
                      <a:pt x="271" y="1303"/>
                      <a:pt x="244" y="1303"/>
                    </a:cubicBezTo>
                    <a:lnTo>
                      <a:pt x="103" y="1303"/>
                    </a:lnTo>
                    <a:cubicBezTo>
                      <a:pt x="38" y="1303"/>
                      <a:pt x="0" y="1238"/>
                      <a:pt x="27" y="1183"/>
                    </a:cubicBezTo>
                    <a:close/>
                  </a:path>
                </a:pathLst>
              </a:custGeom>
              <a:solidFill>
                <a:srgbClr val="5F5F5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21" name="오각형 78">
            <a:extLst>
              <a:ext uri="{FF2B5EF4-FFF2-40B4-BE49-F238E27FC236}">
                <a16:creationId xmlns:a16="http://schemas.microsoft.com/office/drawing/2014/main" id="{832CCACD-A316-4C42-B82B-50A29021602F}"/>
              </a:ext>
            </a:extLst>
          </p:cNvPr>
          <p:cNvSpPr/>
          <p:nvPr/>
        </p:nvSpPr>
        <p:spPr>
          <a:xfrm rot="902109">
            <a:off x="7068267" y="581214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2" name="오각형 78">
            <a:extLst>
              <a:ext uri="{FF2B5EF4-FFF2-40B4-BE49-F238E27FC236}">
                <a16:creationId xmlns:a16="http://schemas.microsoft.com/office/drawing/2014/main" id="{731B6EB9-D906-4FD0-96AB-91CA96282EB8}"/>
              </a:ext>
            </a:extLst>
          </p:cNvPr>
          <p:cNvSpPr/>
          <p:nvPr/>
        </p:nvSpPr>
        <p:spPr>
          <a:xfrm rot="902109">
            <a:off x="8134607" y="581214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567408-547C-4B39-A5C5-49DF5243A4D2}"/>
              </a:ext>
            </a:extLst>
          </p:cNvPr>
          <p:cNvGrpSpPr/>
          <p:nvPr/>
        </p:nvGrpSpPr>
        <p:grpSpPr>
          <a:xfrm>
            <a:off x="5552371" y="1689870"/>
            <a:ext cx="1792093" cy="286143"/>
            <a:chOff x="1886947" y="3464069"/>
            <a:chExt cx="1792093" cy="28614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E182AA2-5D30-484D-B0A8-2A1F1AC9A992}"/>
                </a:ext>
              </a:extLst>
            </p:cNvPr>
            <p:cNvSpPr txBox="1"/>
            <p:nvPr/>
          </p:nvSpPr>
          <p:spPr>
            <a:xfrm>
              <a:off x="1886947" y="3473213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>
                      <a:lumMod val="50000"/>
                    </a:schemeClr>
                  </a:solidFill>
                </a:rPr>
                <a:t>가입일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20E0D94-B95B-4D18-AE2A-72B07EF89CD5}"/>
                </a:ext>
              </a:extLst>
            </p:cNvPr>
            <p:cNvSpPr txBox="1"/>
            <p:nvPr/>
          </p:nvSpPr>
          <p:spPr>
            <a:xfrm>
              <a:off x="2647989" y="3464069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</a:rPr>
                <a:t>2025-01-01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AD69DDF-840A-48E6-90AD-E83771442D8E}"/>
              </a:ext>
            </a:extLst>
          </p:cNvPr>
          <p:cNvGrpSpPr/>
          <p:nvPr/>
        </p:nvGrpSpPr>
        <p:grpSpPr>
          <a:xfrm>
            <a:off x="2383001" y="1633153"/>
            <a:ext cx="5461183" cy="4146263"/>
            <a:chOff x="2383001" y="1724593"/>
            <a:chExt cx="5461183" cy="4146263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F15BF192-8BA2-48FC-B0A5-5DF990F21619}"/>
                </a:ext>
              </a:extLst>
            </p:cNvPr>
            <p:cNvGrpSpPr/>
            <p:nvPr/>
          </p:nvGrpSpPr>
          <p:grpSpPr>
            <a:xfrm>
              <a:off x="2383001" y="1745171"/>
              <a:ext cx="5461183" cy="4125685"/>
              <a:chOff x="1788641" y="1754315"/>
              <a:chExt cx="5461183" cy="4125685"/>
            </a:xfrm>
          </p:grpSpPr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C587ADBC-5917-4A79-A950-D27B4ADBF68D}"/>
                  </a:ext>
                </a:extLst>
              </p:cNvPr>
              <p:cNvSpPr txBox="1"/>
              <p:nvPr/>
            </p:nvSpPr>
            <p:spPr>
              <a:xfrm>
                <a:off x="1805026" y="1754315"/>
                <a:ext cx="9076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회원 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ID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EE0C919D-7922-4EAC-8DD4-BB0FFAA691A9}"/>
                  </a:ext>
                </a:extLst>
              </p:cNvPr>
              <p:cNvGrpSpPr/>
              <p:nvPr/>
            </p:nvGrpSpPr>
            <p:grpSpPr>
              <a:xfrm>
                <a:off x="1788641" y="2613869"/>
                <a:ext cx="2929275" cy="296122"/>
                <a:chOff x="1794512" y="1834609"/>
                <a:chExt cx="2341605" cy="433551"/>
              </a:xfrm>
            </p:grpSpPr>
            <p:sp>
              <p:nvSpPr>
                <p:cNvPr id="235" name="Button">
                  <a:extLst>
                    <a:ext uri="{FF2B5EF4-FFF2-40B4-BE49-F238E27FC236}">
                      <a16:creationId xmlns:a16="http://schemas.microsoft.com/office/drawing/2014/main" id="{0608ECA9-B0E4-492C-B2D6-D251C660F0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3626" y="1834609"/>
                  <a:ext cx="1432491" cy="373914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8860DABE-E055-4C9A-95FE-3326042055E3}"/>
                    </a:ext>
                  </a:extLst>
                </p:cNvPr>
                <p:cNvSpPr txBox="1"/>
                <p:nvPr/>
              </p:nvSpPr>
              <p:spPr>
                <a:xfrm>
                  <a:off x="1794512" y="1862607"/>
                  <a:ext cx="738594" cy="40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회원성명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7FB354B7-4B47-4A9E-AE88-14D9088F798D}"/>
                  </a:ext>
                </a:extLst>
              </p:cNvPr>
              <p:cNvGrpSpPr/>
              <p:nvPr/>
            </p:nvGrpSpPr>
            <p:grpSpPr>
              <a:xfrm>
                <a:off x="4609649" y="4765210"/>
                <a:ext cx="2612745" cy="276999"/>
                <a:chOff x="2177172" y="1862607"/>
                <a:chExt cx="2874020" cy="405554"/>
              </a:xfrm>
            </p:grpSpPr>
            <p:sp>
              <p:nvSpPr>
                <p:cNvPr id="233" name="Button">
                  <a:extLst>
                    <a:ext uri="{FF2B5EF4-FFF2-40B4-BE49-F238E27FC236}">
                      <a16:creationId xmlns:a16="http://schemas.microsoft.com/office/drawing/2014/main" id="{C6283CBB-3AE6-4376-BAEA-EA956D388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97611" y="1888161"/>
                  <a:ext cx="1753581" cy="331334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DAF7E4E8-F7F5-4C67-AF1A-A85AEF1369E1}"/>
                    </a:ext>
                  </a:extLst>
                </p:cNvPr>
                <p:cNvSpPr txBox="1"/>
                <p:nvPr/>
              </p:nvSpPr>
              <p:spPr>
                <a:xfrm>
                  <a:off x="2177172" y="1862607"/>
                  <a:ext cx="1100654" cy="405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도로명주소</a:t>
                  </a:r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E0DFE52F-905B-49ED-91FB-854F5D489D39}"/>
                  </a:ext>
                </a:extLst>
              </p:cNvPr>
              <p:cNvGrpSpPr/>
              <p:nvPr/>
            </p:nvGrpSpPr>
            <p:grpSpPr>
              <a:xfrm>
                <a:off x="1834356" y="5211422"/>
                <a:ext cx="5415468" cy="276999"/>
                <a:chOff x="1844801" y="1862607"/>
                <a:chExt cx="5957019" cy="405555"/>
              </a:xfrm>
            </p:grpSpPr>
            <p:sp>
              <p:nvSpPr>
                <p:cNvPr id="231" name="Button">
                  <a:extLst>
                    <a:ext uri="{FF2B5EF4-FFF2-40B4-BE49-F238E27FC236}">
                      <a16:creationId xmlns:a16="http://schemas.microsoft.com/office/drawing/2014/main" id="{E73CCC53-BCD5-4D6C-A225-6E4E7F10E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204" y="1886097"/>
                  <a:ext cx="4740616" cy="373914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63504758-9A86-4120-BC7C-78ABD8FA533F}"/>
                    </a:ext>
                  </a:extLst>
                </p:cNvPr>
                <p:cNvSpPr txBox="1"/>
                <p:nvPr/>
              </p:nvSpPr>
              <p:spPr>
                <a:xfrm>
                  <a:off x="1844801" y="1862607"/>
                  <a:ext cx="827343" cy="4055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상세주소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BE4793F8-1A90-4766-9626-58A078C1E90F}"/>
                  </a:ext>
                </a:extLst>
              </p:cNvPr>
              <p:cNvGrpSpPr/>
              <p:nvPr/>
            </p:nvGrpSpPr>
            <p:grpSpPr>
              <a:xfrm>
                <a:off x="1816426" y="5598598"/>
                <a:ext cx="3857657" cy="281402"/>
                <a:chOff x="1763674" y="4446103"/>
                <a:chExt cx="3857657" cy="281402"/>
              </a:xfrm>
            </p:grpSpPr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A2E603D-EAED-4FEF-A8F5-C5D937CABA34}"/>
                    </a:ext>
                  </a:extLst>
                </p:cNvPr>
                <p:cNvSpPr txBox="1"/>
                <p:nvPr/>
              </p:nvSpPr>
              <p:spPr>
                <a:xfrm>
                  <a:off x="1763674" y="4446103"/>
                  <a:ext cx="79861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권한 설정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5539DD5A-721E-4AE7-B199-7CDBD7A94EFE}"/>
                    </a:ext>
                  </a:extLst>
                </p:cNvPr>
                <p:cNvSpPr txBox="1"/>
                <p:nvPr/>
              </p:nvSpPr>
              <p:spPr>
                <a:xfrm>
                  <a:off x="2832626" y="4450506"/>
                  <a:ext cx="278870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◎ 일반회원      ○ 관리자</a:t>
                  </a:r>
                </a:p>
              </p:txBody>
            </p:sp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F1263F82-8580-4291-801E-7EEB861E6BFE}"/>
                  </a:ext>
                </a:extLst>
              </p:cNvPr>
              <p:cNvGrpSpPr/>
              <p:nvPr/>
            </p:nvGrpSpPr>
            <p:grpSpPr>
              <a:xfrm>
                <a:off x="1788641" y="4788393"/>
                <a:ext cx="2168602" cy="286978"/>
                <a:chOff x="1794511" y="1834609"/>
                <a:chExt cx="2385462" cy="420164"/>
              </a:xfrm>
            </p:grpSpPr>
            <p:sp>
              <p:nvSpPr>
                <p:cNvPr id="227" name="Button">
                  <a:extLst>
                    <a:ext uri="{FF2B5EF4-FFF2-40B4-BE49-F238E27FC236}">
                      <a16:creationId xmlns:a16="http://schemas.microsoft.com/office/drawing/2014/main" id="{BF18A13F-0DE3-4AF0-A20B-449124280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1204" y="1834609"/>
                  <a:ext cx="1118769" cy="373915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B5DC413-9A4B-4F32-BFB9-42A5C6E93F4D}"/>
                    </a:ext>
                  </a:extLst>
                </p:cNvPr>
                <p:cNvSpPr txBox="1"/>
                <p:nvPr/>
              </p:nvSpPr>
              <p:spPr>
                <a:xfrm>
                  <a:off x="1794511" y="1849219"/>
                  <a:ext cx="1008963" cy="405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우편 번호</a:t>
                  </a:r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E7365E75-D5FF-408B-AE04-C0DB995DFEA1}"/>
                  </a:ext>
                </a:extLst>
              </p:cNvPr>
              <p:cNvGrpSpPr/>
              <p:nvPr/>
            </p:nvGrpSpPr>
            <p:grpSpPr>
              <a:xfrm>
                <a:off x="1814170" y="4297480"/>
                <a:ext cx="3814058" cy="304687"/>
                <a:chOff x="1747333" y="3209699"/>
                <a:chExt cx="3814058" cy="304687"/>
              </a:xfrm>
            </p:grpSpPr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2BB44539-DB3C-435D-9838-39B0D388C96D}"/>
                    </a:ext>
                  </a:extLst>
                </p:cNvPr>
                <p:cNvSpPr txBox="1"/>
                <p:nvPr/>
              </p:nvSpPr>
              <p:spPr>
                <a:xfrm>
                  <a:off x="1747333" y="3209699"/>
                  <a:ext cx="82586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휴대폰 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1" name="Button">
                  <a:extLst>
                    <a:ext uri="{FF2B5EF4-FFF2-40B4-BE49-F238E27FC236}">
                      <a16:creationId xmlns:a16="http://schemas.microsoft.com/office/drawing/2014/main" id="{E423C1C0-8C35-4D8D-A1F2-D69B8C6A4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9789" y="3224945"/>
                  <a:ext cx="764134" cy="289441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050" b="1" dirty="0">
                      <a:solidFill>
                        <a:srgbClr val="5F5F5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010</a:t>
                  </a:r>
                </a:p>
              </p:txBody>
            </p:sp>
            <p:sp>
              <p:nvSpPr>
                <p:cNvPr id="222" name="Arrow Down" descr="&lt;Tags&gt;&lt;SMARTRESIZEANCHORS&gt;Absolute,None,None,Absolute&lt;/SMARTRESIZEANCHORS&gt;&lt;/Tags&gt;">
                  <a:extLst>
                    <a:ext uri="{FF2B5EF4-FFF2-40B4-BE49-F238E27FC236}">
                      <a16:creationId xmlns:a16="http://schemas.microsoft.com/office/drawing/2014/main" id="{5ADBC509-1D3C-419C-97E9-8EF780C353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0800000" flipH="1">
                  <a:off x="3452299" y="3349171"/>
                  <a:ext cx="64008" cy="39795"/>
                </a:xfrm>
                <a:custGeom>
                  <a:avLst/>
                  <a:gdLst>
                    <a:gd name="T0" fmla="*/ 0 w 197"/>
                    <a:gd name="T1" fmla="*/ 0 h 115"/>
                    <a:gd name="T2" fmla="*/ 99 w 197"/>
                    <a:gd name="T3" fmla="*/ 115 h 115"/>
                    <a:gd name="T4" fmla="*/ 197 w 197"/>
                    <a:gd name="T5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7" h="115">
                      <a:moveTo>
                        <a:pt x="0" y="0"/>
                      </a:moveTo>
                      <a:lnTo>
                        <a:pt x="99" y="115"/>
                      </a:lnTo>
                      <a:lnTo>
                        <a:pt x="197" y="0"/>
                      </a:lnTo>
                    </a:path>
                  </a:pathLst>
                </a:custGeom>
                <a:noFill/>
                <a:ln w="6350" cap="sq">
                  <a:solidFill>
                    <a:srgbClr val="80808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2400" b="1" kern="12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  <a:cs typeface="+mn-cs"/>
                    </a:defRPr>
                  </a:lvl9pPr>
                </a:lstStyle>
                <a:p>
                  <a:endParaRPr lang="en-US" sz="18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3" name="Button">
                  <a:extLst>
                    <a:ext uri="{FF2B5EF4-FFF2-40B4-BE49-F238E27FC236}">
                      <a16:creationId xmlns:a16="http://schemas.microsoft.com/office/drawing/2014/main" id="{43EFA003-F6D6-4163-9491-9FAA06FC60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7568" y="3224945"/>
                  <a:ext cx="764134" cy="289441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5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4" name="Button">
                  <a:extLst>
                    <a:ext uri="{FF2B5EF4-FFF2-40B4-BE49-F238E27FC236}">
                      <a16:creationId xmlns:a16="http://schemas.microsoft.com/office/drawing/2014/main" id="{CED78C6A-AB51-4BEF-A08A-ABA34F1E4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7257" y="3224945"/>
                  <a:ext cx="764134" cy="289441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5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5" name="Label" descr="&lt;SmartSettings&gt;&lt;SmartResize anchorLeft=&quot;Relative&quot; anchorTop=&quot;None&quot; anchorRight=&quot;Relative&quot; anchorBottom=&quot;None&quot; /&gt;&lt;/SmartSettings&gt;">
                  <a:extLst>
                    <a:ext uri="{FF2B5EF4-FFF2-40B4-BE49-F238E27FC236}">
                      <a16:creationId xmlns:a16="http://schemas.microsoft.com/office/drawing/2014/main" id="{22C0CC24-5CD5-4368-8A55-417A286BD4C5}"/>
                    </a:ext>
                  </a:extLst>
                </p:cNvPr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3647516" y="3268793"/>
                  <a:ext cx="179759" cy="227417"/>
                </a:xfrm>
                <a:prstGeom prst="rect">
                  <a:avLst/>
                </a:prstGeom>
                <a:noFill/>
              </p:spPr>
              <p:txBody>
                <a:bodyPr wrap="none" lIns="65198" tIns="32599" rIns="65198" bIns="32599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b="1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6" name="Label" descr="&lt;SmartSettings&gt;&lt;SmartResize anchorLeft=&quot;Relative&quot; anchorTop=&quot;None&quot; anchorRight=&quot;Relative&quot; anchorBottom=&quot;None&quot; /&gt;&lt;/SmartSettings&gt;">
                  <a:extLst>
                    <a:ext uri="{FF2B5EF4-FFF2-40B4-BE49-F238E27FC236}">
                      <a16:creationId xmlns:a16="http://schemas.microsoft.com/office/drawing/2014/main" id="{C9ED6196-7BB1-4F25-8791-152C33877BA0}"/>
                    </a:ext>
                  </a:extLst>
                </p:cNvPr>
                <p:cNvSpPr txBox="1"/>
                <p:nvPr>
                  <p:custDataLst>
                    <p:tags r:id="rId4"/>
                  </p:custDataLst>
                </p:nvPr>
              </p:nvSpPr>
              <p:spPr>
                <a:xfrm>
                  <a:off x="4614600" y="3268793"/>
                  <a:ext cx="179759" cy="227417"/>
                </a:xfrm>
                <a:prstGeom prst="rect">
                  <a:avLst/>
                </a:prstGeom>
                <a:noFill/>
              </p:spPr>
              <p:txBody>
                <a:bodyPr wrap="none" lIns="65198" tIns="32599" rIns="65198" bIns="32599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b="1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BF3241D9-F848-4D85-98AE-859F182F0497}"/>
                  </a:ext>
                </a:extLst>
              </p:cNvPr>
              <p:cNvGrpSpPr/>
              <p:nvPr/>
            </p:nvGrpSpPr>
            <p:grpSpPr>
              <a:xfrm>
                <a:off x="1816426" y="3034858"/>
                <a:ext cx="2298818" cy="276999"/>
                <a:chOff x="4933603" y="2428657"/>
                <a:chExt cx="2298818" cy="276999"/>
              </a:xfrm>
            </p:grpSpPr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D67A9AD3-642F-46AD-BC10-C7869D2EEFA1}"/>
                    </a:ext>
                  </a:extLst>
                </p:cNvPr>
                <p:cNvSpPr txBox="1"/>
                <p:nvPr/>
              </p:nvSpPr>
              <p:spPr>
                <a:xfrm>
                  <a:off x="4933603" y="2428657"/>
                  <a:ext cx="72167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성별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 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AB9F5933-6B91-44F6-855A-3C1909446B56}"/>
                    </a:ext>
                  </a:extLst>
                </p:cNvPr>
                <p:cNvSpPr txBox="1"/>
                <p:nvPr/>
              </p:nvSpPr>
              <p:spPr>
                <a:xfrm>
                  <a:off x="5996185" y="2428657"/>
                  <a:ext cx="123623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◎ 남     ○ 여</a:t>
                  </a:r>
                </a:p>
              </p:txBody>
            </p:sp>
          </p:grp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6143FB07-A789-43F0-8CB4-5A1D2CF1AB5C}"/>
                  </a:ext>
                </a:extLst>
              </p:cNvPr>
              <p:cNvGrpSpPr/>
              <p:nvPr/>
            </p:nvGrpSpPr>
            <p:grpSpPr>
              <a:xfrm>
                <a:off x="1795882" y="3845629"/>
                <a:ext cx="3823202" cy="289441"/>
                <a:chOff x="1738189" y="3224945"/>
                <a:chExt cx="3823202" cy="289441"/>
              </a:xfrm>
            </p:grpSpPr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843EE404-0E99-4C23-BF29-39DD665CBEEB}"/>
                    </a:ext>
                  </a:extLst>
                </p:cNvPr>
                <p:cNvSpPr txBox="1"/>
                <p:nvPr/>
              </p:nvSpPr>
              <p:spPr>
                <a:xfrm>
                  <a:off x="1738189" y="3227987"/>
                  <a:ext cx="8002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전화번호</a:t>
                  </a:r>
                </a:p>
              </p:txBody>
            </p:sp>
            <p:sp>
              <p:nvSpPr>
                <p:cNvPr id="213" name="Button">
                  <a:extLst>
                    <a:ext uri="{FF2B5EF4-FFF2-40B4-BE49-F238E27FC236}">
                      <a16:creationId xmlns:a16="http://schemas.microsoft.com/office/drawing/2014/main" id="{4257AB78-59CA-4B8B-9917-7ECC6871C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9789" y="3224945"/>
                  <a:ext cx="764134" cy="289441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5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4" name="Button">
                  <a:extLst>
                    <a:ext uri="{FF2B5EF4-FFF2-40B4-BE49-F238E27FC236}">
                      <a16:creationId xmlns:a16="http://schemas.microsoft.com/office/drawing/2014/main" id="{7F83D377-1454-4163-9458-BB74D55422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7568" y="3224945"/>
                  <a:ext cx="764134" cy="289441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5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5" name="Button">
                  <a:extLst>
                    <a:ext uri="{FF2B5EF4-FFF2-40B4-BE49-F238E27FC236}">
                      <a16:creationId xmlns:a16="http://schemas.microsoft.com/office/drawing/2014/main" id="{BDA6BF1F-7458-47CE-9530-DD0E8E7C41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7257" y="3224945"/>
                  <a:ext cx="764134" cy="289441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05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6" name="Label" descr="&lt;SmartSettings&gt;&lt;SmartResize anchorLeft=&quot;Relative&quot; anchorTop=&quot;None&quot; anchorRight=&quot;Relative&quot; anchorBottom=&quot;None&quot; /&gt;&lt;/SmartSettings&gt;">
                  <a:extLst>
                    <a:ext uri="{FF2B5EF4-FFF2-40B4-BE49-F238E27FC236}">
                      <a16:creationId xmlns:a16="http://schemas.microsoft.com/office/drawing/2014/main" id="{D43A3855-F0B4-443B-B673-006C286CB49C}"/>
                    </a:ext>
                  </a:extLst>
                </p:cNvPr>
                <p:cNvSpPr txBox="1"/>
                <p:nvPr>
                  <p:custDataLst>
                    <p:tags r:id="rId1"/>
                  </p:custDataLst>
                </p:nvPr>
              </p:nvSpPr>
              <p:spPr>
                <a:xfrm>
                  <a:off x="3647516" y="3268793"/>
                  <a:ext cx="179759" cy="227417"/>
                </a:xfrm>
                <a:prstGeom prst="rect">
                  <a:avLst/>
                </a:prstGeom>
                <a:noFill/>
              </p:spPr>
              <p:txBody>
                <a:bodyPr wrap="none" lIns="65198" tIns="32599" rIns="65198" bIns="32599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b="1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17" name="Label" descr="&lt;SmartSettings&gt;&lt;SmartResize anchorLeft=&quot;Relative&quot; anchorTop=&quot;None&quot; anchorRight=&quot;Relative&quot; anchorBottom=&quot;None&quot; /&gt;&lt;/SmartSettings&gt;">
                  <a:extLst>
                    <a:ext uri="{FF2B5EF4-FFF2-40B4-BE49-F238E27FC236}">
                      <a16:creationId xmlns:a16="http://schemas.microsoft.com/office/drawing/2014/main" id="{A2F8AC1E-D4A9-4D05-81B6-FC0AA5CE6CF8}"/>
                    </a:ext>
                  </a:extLst>
                </p:cNvPr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4614600" y="3268793"/>
                  <a:ext cx="179759" cy="227417"/>
                </a:xfrm>
                <a:prstGeom prst="rect">
                  <a:avLst/>
                </a:prstGeom>
                <a:noFill/>
              </p:spPr>
              <p:txBody>
                <a:bodyPr wrap="none" lIns="65198" tIns="32599" rIns="65198" bIns="32599" rtlCol="0" anchor="ctr" anchorCtr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050" b="1" dirty="0">
                      <a:solidFill>
                        <a:schemeClr val="bg1">
                          <a:lumMod val="50000"/>
                        </a:scheme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-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B989B4EA-AA3A-4055-82D7-A177DE7C4526}"/>
                  </a:ext>
                </a:extLst>
              </p:cNvPr>
              <p:cNvGrpSpPr/>
              <p:nvPr/>
            </p:nvGrpSpPr>
            <p:grpSpPr>
              <a:xfrm>
                <a:off x="1791418" y="2174662"/>
                <a:ext cx="2932288" cy="276999"/>
                <a:chOff x="4915830" y="1771717"/>
                <a:chExt cx="2816497" cy="276999"/>
              </a:xfrm>
            </p:grpSpPr>
            <p:sp>
              <p:nvSpPr>
                <p:cNvPr id="210" name="Button">
                  <a:extLst>
                    <a:ext uri="{FF2B5EF4-FFF2-40B4-BE49-F238E27FC236}">
                      <a16:creationId xmlns:a16="http://schemas.microsoft.com/office/drawing/2014/main" id="{D81AEB6F-D20D-479A-B2BA-0239F13388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6744" y="1778970"/>
                  <a:ext cx="1735583" cy="255389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EEC522B7-2B19-43B4-8484-EF6FA9017499}"/>
                    </a:ext>
                  </a:extLst>
                </p:cNvPr>
                <p:cNvSpPr txBox="1"/>
                <p:nvPr/>
              </p:nvSpPr>
              <p:spPr>
                <a:xfrm>
                  <a:off x="4915830" y="1771717"/>
                  <a:ext cx="100860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비밀번호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F30540EC-2865-4F58-8F6B-148986B13564}"/>
                  </a:ext>
                </a:extLst>
              </p:cNvPr>
              <p:cNvGrpSpPr/>
              <p:nvPr/>
            </p:nvGrpSpPr>
            <p:grpSpPr>
              <a:xfrm>
                <a:off x="1806924" y="3420435"/>
                <a:ext cx="3812160" cy="276999"/>
                <a:chOff x="5052990" y="2158335"/>
                <a:chExt cx="3623106" cy="276999"/>
              </a:xfrm>
            </p:grpSpPr>
            <p:sp>
              <p:nvSpPr>
                <p:cNvPr id="206" name="Button">
                  <a:extLst>
                    <a:ext uri="{FF2B5EF4-FFF2-40B4-BE49-F238E27FC236}">
                      <a16:creationId xmlns:a16="http://schemas.microsoft.com/office/drawing/2014/main" id="{7258A6C7-C797-4861-9448-8A6CFE667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99896" y="2166645"/>
                  <a:ext cx="1017063" cy="255389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7" name="Button">
                  <a:extLst>
                    <a:ext uri="{FF2B5EF4-FFF2-40B4-BE49-F238E27FC236}">
                      <a16:creationId xmlns:a16="http://schemas.microsoft.com/office/drawing/2014/main" id="{0C1D6FDD-3841-4AC9-BDD5-6BD10F9E77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5171" y="2166645"/>
                  <a:ext cx="1240925" cy="255389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900" b="1" dirty="0">
                      <a:solidFill>
                        <a:srgbClr val="5F5F5F"/>
                      </a:solidFill>
                      <a:latin typeface="+mn-ea"/>
                      <a:cs typeface="Segoe UI" panose="020B0502040204020203" pitchFamily="34" charset="0"/>
                    </a:rPr>
                    <a:t>이메일 선택</a:t>
                  </a:r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31C43601-A009-403A-A8EE-AE8004445D78}"/>
                    </a:ext>
                  </a:extLst>
                </p:cNvPr>
                <p:cNvSpPr txBox="1"/>
                <p:nvPr/>
              </p:nvSpPr>
              <p:spPr>
                <a:xfrm>
                  <a:off x="5052990" y="2158335"/>
                  <a:ext cx="6463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>
                          <a:lumMod val="50000"/>
                        </a:schemeClr>
                      </a:solidFill>
                    </a:rPr>
                    <a:t>이메일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91FD7214-3BB8-45C8-876E-8A69FB02E00B}"/>
                    </a:ext>
                  </a:extLst>
                </p:cNvPr>
                <p:cNvSpPr txBox="1"/>
                <p:nvPr/>
              </p:nvSpPr>
              <p:spPr>
                <a:xfrm>
                  <a:off x="7122696" y="2158335"/>
                  <a:ext cx="33534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@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00" name="그룹 199">
                <a:extLst>
                  <a:ext uri="{FF2B5EF4-FFF2-40B4-BE49-F238E27FC236}">
                    <a16:creationId xmlns:a16="http://schemas.microsoft.com/office/drawing/2014/main" id="{555018DF-975A-4FB6-8F18-96987DB17B7A}"/>
                  </a:ext>
                </a:extLst>
              </p:cNvPr>
              <p:cNvGrpSpPr/>
              <p:nvPr/>
            </p:nvGrpSpPr>
            <p:grpSpPr>
              <a:xfrm>
                <a:off x="4733778" y="2174662"/>
                <a:ext cx="2391918" cy="276999"/>
                <a:chOff x="4687634" y="1771717"/>
                <a:chExt cx="2387652" cy="276999"/>
              </a:xfrm>
            </p:grpSpPr>
            <p:sp>
              <p:nvSpPr>
                <p:cNvPr id="204" name="Button">
                  <a:extLst>
                    <a:ext uri="{FF2B5EF4-FFF2-40B4-BE49-F238E27FC236}">
                      <a16:creationId xmlns:a16="http://schemas.microsoft.com/office/drawing/2014/main" id="{2F79F85B-5715-47A9-BB3F-07B68B9C22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5143" y="1778970"/>
                  <a:ext cx="1420143" cy="255389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F559825E-27FA-4CE2-A86F-D19DB04DEBFE}"/>
                    </a:ext>
                  </a:extLst>
                </p:cNvPr>
                <p:cNvSpPr txBox="1"/>
                <p:nvPr/>
              </p:nvSpPr>
              <p:spPr>
                <a:xfrm>
                  <a:off x="4687634" y="1771717"/>
                  <a:ext cx="109001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비밀번호 확인</a:t>
                  </a:r>
                  <a:r>
                    <a:rPr lang="ko-KR" altLang="en-US" sz="105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5096544B-FEE8-442A-83A1-7C02AA9139EF}"/>
                  </a:ext>
                </a:extLst>
              </p:cNvPr>
              <p:cNvGrpSpPr/>
              <p:nvPr/>
            </p:nvGrpSpPr>
            <p:grpSpPr>
              <a:xfrm>
                <a:off x="4852661" y="2613869"/>
                <a:ext cx="2269187" cy="296122"/>
                <a:chOff x="1683868" y="1834609"/>
                <a:chExt cx="2496106" cy="433551"/>
              </a:xfrm>
            </p:grpSpPr>
            <p:sp>
              <p:nvSpPr>
                <p:cNvPr id="202" name="Button">
                  <a:extLst>
                    <a:ext uri="{FF2B5EF4-FFF2-40B4-BE49-F238E27FC236}">
                      <a16:creationId xmlns:a16="http://schemas.microsoft.com/office/drawing/2014/main" id="{3988E053-2362-434B-BD31-DCDF10B1AB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5026" y="1834609"/>
                  <a:ext cx="1564948" cy="373914"/>
                </a:xfrm>
                <a:prstGeom prst="roundRect">
                  <a:avLst>
                    <a:gd name="adj" fmla="val 17014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 b="1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2EF4A980-74FF-41B3-B173-D760029931F3}"/>
                    </a:ext>
                  </a:extLst>
                </p:cNvPr>
                <p:cNvSpPr txBox="1"/>
                <p:nvPr/>
              </p:nvSpPr>
              <p:spPr>
                <a:xfrm>
                  <a:off x="1683868" y="1862607"/>
                  <a:ext cx="1072444" cy="40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생년월일 </a:t>
                  </a:r>
                  <a:r>
                    <a:rPr lang="en-US" altLang="ko-KR" sz="1200" b="1" dirty="0">
                      <a:solidFill>
                        <a:srgbClr val="FF0000"/>
                      </a:solidFill>
                    </a:rPr>
                    <a:t>*</a:t>
                  </a:r>
                  <a:r>
                    <a:rPr lang="en-US" altLang="ko-KR" sz="12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 </a:t>
                  </a:r>
                  <a:endPara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40" name="Button">
              <a:extLst>
                <a:ext uri="{FF2B5EF4-FFF2-40B4-BE49-F238E27FC236}">
                  <a16:creationId xmlns:a16="http://schemas.microsoft.com/office/drawing/2014/main" id="{02215D9C-2B20-4105-A5ED-B424B6791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266" y="1724593"/>
              <a:ext cx="1017063" cy="306467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green1000</a:t>
              </a:r>
            </a:p>
          </p:txBody>
        </p:sp>
      </p:grpSp>
      <p:sp>
        <p:nvSpPr>
          <p:cNvPr id="241" name="순서도: 판단 240">
            <a:extLst>
              <a:ext uri="{FF2B5EF4-FFF2-40B4-BE49-F238E27FC236}">
                <a16:creationId xmlns:a16="http://schemas.microsoft.com/office/drawing/2014/main" id="{374F9065-9890-47F9-8092-1DD07FFE117E}"/>
              </a:ext>
            </a:extLst>
          </p:cNvPr>
          <p:cNvSpPr/>
          <p:nvPr/>
        </p:nvSpPr>
        <p:spPr>
          <a:xfrm>
            <a:off x="1987028" y="1630189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242" name="순서도: 판단 241">
            <a:extLst>
              <a:ext uri="{FF2B5EF4-FFF2-40B4-BE49-F238E27FC236}">
                <a16:creationId xmlns:a16="http://schemas.microsoft.com/office/drawing/2014/main" id="{2CEA9995-7C54-4E2B-AFA1-CBAAE8A77646}"/>
              </a:ext>
            </a:extLst>
          </p:cNvPr>
          <p:cNvSpPr/>
          <p:nvPr/>
        </p:nvSpPr>
        <p:spPr>
          <a:xfrm>
            <a:off x="5187003" y="1630189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sp>
        <p:nvSpPr>
          <p:cNvPr id="123" name="Button">
            <a:extLst>
              <a:ext uri="{FF2B5EF4-FFF2-40B4-BE49-F238E27FC236}">
                <a16:creationId xmlns:a16="http://schemas.microsoft.com/office/drawing/2014/main" id="{5A2EC8AB-EC92-4A94-9217-462D2C30CAEC}"/>
              </a:ext>
            </a:extLst>
          </p:cNvPr>
          <p:cNvSpPr>
            <a:spLocks/>
          </p:cNvSpPr>
          <p:nvPr/>
        </p:nvSpPr>
        <p:spPr bwMode="auto">
          <a:xfrm>
            <a:off x="4581533" y="4689029"/>
            <a:ext cx="520618" cy="255389"/>
          </a:xfrm>
          <a:prstGeom prst="roundRect">
            <a:avLst>
              <a:gd name="adj" fmla="val 17014"/>
            </a:avLst>
          </a:prstGeom>
          <a:solidFill>
            <a:schemeClr val="bg1">
              <a:lumMod val="6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검색</a:t>
            </a:r>
            <a:endParaRPr lang="en-US" sz="9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25" name="Arrow Down" descr="&lt;Tags&gt;&lt;SMARTRESIZEANCHORS&gt;Absolute,None,None,Absolute&lt;/SMARTRESIZEANCHORS&gt;&lt;/Tags&gt;">
            <a:extLst>
              <a:ext uri="{FF2B5EF4-FFF2-40B4-BE49-F238E27FC236}">
                <a16:creationId xmlns:a16="http://schemas.microsoft.com/office/drawing/2014/main" id="{6F8503C8-10BF-4BA8-BE80-6862130A2FE5}"/>
              </a:ext>
            </a:extLst>
          </p:cNvPr>
          <p:cNvSpPr>
            <a:spLocks noChangeAspect="1"/>
          </p:cNvSpPr>
          <p:nvPr/>
        </p:nvSpPr>
        <p:spPr bwMode="auto">
          <a:xfrm rot="10800000" flipH="1">
            <a:off x="6016035" y="3438719"/>
            <a:ext cx="85195" cy="48153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en-US" sz="1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5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A_USER_02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회원정보 등록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회원관리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등록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49151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회원 등록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24352"/>
              </p:ext>
            </p:extLst>
          </p:nvPr>
        </p:nvGraphicFramePr>
        <p:xfrm>
          <a:off x="9622910" y="1718509"/>
          <a:ext cx="2100113" cy="374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ROLE(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회원권한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admin/user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라디오버튼에서 일반회원 선택 시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ROLE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은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user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값으로 변경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à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관리자 </a:t>
                      </a:r>
                      <a:r>
                        <a:rPr lang="ko-KR" altLang="en-US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해당 계정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ROLE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값은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admin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으로 변경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상단에 입력한 회원의 정보 및 권한을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249649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68FBFD1-690C-454D-9A68-00774FE9164C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74" name="Nav Pane Background">
              <a:extLst>
                <a:ext uri="{FF2B5EF4-FFF2-40B4-BE49-F238E27FC236}">
                  <a16:creationId xmlns:a16="http://schemas.microsoft.com/office/drawing/2014/main" id="{6174613B-7E16-4978-A7CA-6AA771722477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7BF7515-1992-430A-BC9D-ED89AE4372F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E58A4DB7-6F5A-40DC-ACD3-375FD16669A4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79859460-9F11-4D89-8FDC-22B6D2F662D0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1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0D7CAB3-FD45-4E28-84E9-D9D318EBE60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17" name="Go Home">
                    <a:extLst>
                      <a:ext uri="{FF2B5EF4-FFF2-40B4-BE49-F238E27FC236}">
                        <a16:creationId xmlns:a16="http://schemas.microsoft.com/office/drawing/2014/main" id="{15D96929-9143-4066-A563-D4C1F8DBB27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15" name="Chevron Right">
                  <a:extLst>
                    <a:ext uri="{FF2B5EF4-FFF2-40B4-BE49-F238E27FC236}">
                      <a16:creationId xmlns:a16="http://schemas.microsoft.com/office/drawing/2014/main" id="{E50BEEA5-1A79-4A65-B112-13DC202748D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6D71A7B6-65C7-456F-A602-B81FB7AE3B4C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6633BD58-C42B-4B50-8614-0468E7FE6BE9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1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5A6F67AC-2D72-47AD-B0DF-A2BABEC0969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12" name="Edit File">
                    <a:extLst>
                      <a:ext uri="{FF2B5EF4-FFF2-40B4-BE49-F238E27FC236}">
                        <a16:creationId xmlns:a16="http://schemas.microsoft.com/office/drawing/2014/main" id="{55D5BCFF-8CB4-4879-BF06-BF4E293E3E0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10" name="Chevron Right">
                  <a:extLst>
                    <a:ext uri="{FF2B5EF4-FFF2-40B4-BE49-F238E27FC236}">
                      <a16:creationId xmlns:a16="http://schemas.microsoft.com/office/drawing/2014/main" id="{CD4F1857-FB36-48F6-80C6-405F9862144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3DC173A9-E9DA-441B-A540-2E1D0C15F052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098D2973-8E32-4F17-9AF1-EBE904B4F4BF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36AD6A9-CFF8-4828-B3B4-DFD3FD6FF77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Create">
                    <a:extLst>
                      <a:ext uri="{FF2B5EF4-FFF2-40B4-BE49-F238E27FC236}">
                        <a16:creationId xmlns:a16="http://schemas.microsoft.com/office/drawing/2014/main" id="{BD647A37-F0F4-4014-80D3-B1A5525D2BC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F6B4F670-3010-4C9A-AF50-3211D88F507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C42329DD-DFDB-48ED-B47D-AC1771C49D9F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99" name="그룹 98">
                  <a:extLst>
                    <a:ext uri="{FF2B5EF4-FFF2-40B4-BE49-F238E27FC236}">
                      <a16:creationId xmlns:a16="http://schemas.microsoft.com/office/drawing/2014/main" id="{30C5FB22-9CFD-4DB7-B42A-3DF0643E0FFF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9BB4CB9B-AD42-4B88-87E9-962618FB397C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Code">
                    <a:extLst>
                      <a:ext uri="{FF2B5EF4-FFF2-40B4-BE49-F238E27FC236}">
                        <a16:creationId xmlns:a16="http://schemas.microsoft.com/office/drawing/2014/main" id="{C3130753-CF72-4479-BB23-B62AE5CA81EA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0" name="Chevron Right">
                  <a:extLst>
                    <a:ext uri="{FF2B5EF4-FFF2-40B4-BE49-F238E27FC236}">
                      <a16:creationId xmlns:a16="http://schemas.microsoft.com/office/drawing/2014/main" id="{B7F4218C-9620-4E3D-9716-EBE14244074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BF4BDF6-C7F7-4BC8-A8D0-6FA51DF69EAF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id="{575B58CC-2F70-4229-B0DE-211C61538CE1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9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1E65A493-D87A-46C7-B364-DB433753C003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7" name="User">
                    <a:extLst>
                      <a:ext uri="{FF2B5EF4-FFF2-40B4-BE49-F238E27FC236}">
                        <a16:creationId xmlns:a16="http://schemas.microsoft.com/office/drawing/2014/main" id="{C860AECE-2731-4501-AAAA-5D1D30FB76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5" name="Chevron Right">
                  <a:extLst>
                    <a:ext uri="{FF2B5EF4-FFF2-40B4-BE49-F238E27FC236}">
                      <a16:creationId xmlns:a16="http://schemas.microsoft.com/office/drawing/2014/main" id="{F6FA35C9-E4C8-4719-8F7B-3A9066BFD7E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6FF8026-6DD4-4BC2-818E-4B7FE46D1665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DCB89CC2-31D4-4361-8826-0D84417BA47D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9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BCB50D88-1F0D-44B0-95D9-C2DC13E9E72E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3" name="Edit File">
                    <a:extLst>
                      <a:ext uri="{FF2B5EF4-FFF2-40B4-BE49-F238E27FC236}">
                        <a16:creationId xmlns:a16="http://schemas.microsoft.com/office/drawing/2014/main" id="{12348801-6DAA-4DDB-A21C-ADE4F5C157F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0" name="Chevron Right">
                  <a:extLst>
                    <a:ext uri="{FF2B5EF4-FFF2-40B4-BE49-F238E27FC236}">
                      <a16:creationId xmlns:a16="http://schemas.microsoft.com/office/drawing/2014/main" id="{0F4204B6-B546-4808-B603-57B583AD86F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120" name="오각형 78">
            <a:extLst>
              <a:ext uri="{FF2B5EF4-FFF2-40B4-BE49-F238E27FC236}">
                <a16:creationId xmlns:a16="http://schemas.microsoft.com/office/drawing/2014/main" id="{C314B27C-8F3A-4629-B896-D9501E6488DA}"/>
              </a:ext>
            </a:extLst>
          </p:cNvPr>
          <p:cNvSpPr/>
          <p:nvPr/>
        </p:nvSpPr>
        <p:spPr>
          <a:xfrm rot="902109">
            <a:off x="7986701" y="587916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9F2635-A10A-4D3A-87EF-F9AF817A34B1}"/>
              </a:ext>
            </a:extLst>
          </p:cNvPr>
          <p:cNvGrpSpPr/>
          <p:nvPr/>
        </p:nvGrpSpPr>
        <p:grpSpPr>
          <a:xfrm>
            <a:off x="2383001" y="1751539"/>
            <a:ext cx="5461183" cy="4128461"/>
            <a:chOff x="1788641" y="1751539"/>
            <a:chExt cx="5461183" cy="412846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7D83874-9B46-44DE-A921-091444DE73D6}"/>
                </a:ext>
              </a:extLst>
            </p:cNvPr>
            <p:cNvGrpSpPr/>
            <p:nvPr/>
          </p:nvGrpSpPr>
          <p:grpSpPr>
            <a:xfrm>
              <a:off x="1805026" y="1751539"/>
              <a:ext cx="2956195" cy="279775"/>
              <a:chOff x="1805026" y="1778971"/>
              <a:chExt cx="2956195" cy="279775"/>
            </a:xfrm>
          </p:grpSpPr>
          <p:sp>
            <p:nvSpPr>
              <p:cNvPr id="207" name="Button">
                <a:extLst>
                  <a:ext uri="{FF2B5EF4-FFF2-40B4-BE49-F238E27FC236}">
                    <a16:creationId xmlns:a16="http://schemas.microsoft.com/office/drawing/2014/main" id="{C350DB8D-1CFC-4AD4-A060-F77F99BDF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604" y="1778971"/>
                <a:ext cx="1017063" cy="255389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86238F68-E4D4-49DB-AF57-46D367874741}"/>
                  </a:ext>
                </a:extLst>
              </p:cNvPr>
              <p:cNvSpPr txBox="1"/>
              <p:nvPr/>
            </p:nvSpPr>
            <p:spPr>
              <a:xfrm>
                <a:off x="1805026" y="1781747"/>
                <a:ext cx="9076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회원 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ID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0" name="Button">
                <a:extLst>
                  <a:ext uri="{FF2B5EF4-FFF2-40B4-BE49-F238E27FC236}">
                    <a16:creationId xmlns:a16="http://schemas.microsoft.com/office/drawing/2014/main" id="{67FA8D48-F7EC-4EA6-A08D-D40197A01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518" y="1791337"/>
                <a:ext cx="712703" cy="230657"/>
              </a:xfrm>
              <a:prstGeom prst="roundRect">
                <a:avLst>
                  <a:gd name="adj" fmla="val 17014"/>
                </a:avLst>
              </a:prstGeom>
              <a:solidFill>
                <a:schemeClr val="bg1">
                  <a:lumMod val="65000"/>
                </a:schemeClr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  <a:latin typeface="+mn-ea"/>
                    <a:cs typeface="Segoe UI" panose="020B0502040204020203" pitchFamily="34" charset="0"/>
                  </a:rPr>
                  <a:t>중복 확인</a:t>
                </a:r>
                <a:endParaRPr lang="en-US" sz="900" b="1" dirty="0">
                  <a:solidFill>
                    <a:schemeClr val="bg1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4CDF7B1-39CF-42F3-925C-3370D2BE9F50}"/>
                </a:ext>
              </a:extLst>
            </p:cNvPr>
            <p:cNvGrpSpPr/>
            <p:nvPr/>
          </p:nvGrpSpPr>
          <p:grpSpPr>
            <a:xfrm>
              <a:off x="1788641" y="2613869"/>
              <a:ext cx="2929275" cy="296122"/>
              <a:chOff x="1794512" y="1834609"/>
              <a:chExt cx="2341605" cy="433551"/>
            </a:xfrm>
          </p:grpSpPr>
          <p:sp>
            <p:nvSpPr>
              <p:cNvPr id="199" name="Button">
                <a:extLst>
                  <a:ext uri="{FF2B5EF4-FFF2-40B4-BE49-F238E27FC236}">
                    <a16:creationId xmlns:a16="http://schemas.microsoft.com/office/drawing/2014/main" id="{023DB10F-7076-489A-9560-1FB6EE5DC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3626" y="1834609"/>
                <a:ext cx="1432491" cy="373914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652B9B48-9A9B-46F6-8CDE-2420CD65E13D}"/>
                  </a:ext>
                </a:extLst>
              </p:cNvPr>
              <p:cNvSpPr txBox="1"/>
              <p:nvPr/>
            </p:nvSpPr>
            <p:spPr>
              <a:xfrm>
                <a:off x="1794512" y="1862607"/>
                <a:ext cx="738594" cy="40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회원성명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6CBC5E5-4C3A-4B4B-B3CF-73A94E87E8DC}"/>
                </a:ext>
              </a:extLst>
            </p:cNvPr>
            <p:cNvGrpSpPr/>
            <p:nvPr/>
          </p:nvGrpSpPr>
          <p:grpSpPr>
            <a:xfrm>
              <a:off x="4480434" y="4765210"/>
              <a:ext cx="2741956" cy="276999"/>
              <a:chOff x="2035038" y="1862607"/>
              <a:chExt cx="3016153" cy="405554"/>
            </a:xfrm>
          </p:grpSpPr>
          <p:sp>
            <p:nvSpPr>
              <p:cNvPr id="164" name="Button">
                <a:extLst>
                  <a:ext uri="{FF2B5EF4-FFF2-40B4-BE49-F238E27FC236}">
                    <a16:creationId xmlns:a16="http://schemas.microsoft.com/office/drawing/2014/main" id="{99E82279-440F-4E8C-B536-3590BFF09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390" y="1888160"/>
                <a:ext cx="2005801" cy="380000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E4B1826-78E1-4785-BD84-841CE5101B0D}"/>
                  </a:ext>
                </a:extLst>
              </p:cNvPr>
              <p:cNvSpPr txBox="1"/>
              <p:nvPr/>
            </p:nvSpPr>
            <p:spPr>
              <a:xfrm>
                <a:off x="2035038" y="1862607"/>
                <a:ext cx="1100654" cy="40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도로명주소</a:t>
                </a:r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371CE53A-0EA3-4849-9DF1-189B2EEF3439}"/>
                </a:ext>
              </a:extLst>
            </p:cNvPr>
            <p:cNvGrpSpPr/>
            <p:nvPr/>
          </p:nvGrpSpPr>
          <p:grpSpPr>
            <a:xfrm>
              <a:off x="1834356" y="5211422"/>
              <a:ext cx="5415468" cy="276999"/>
              <a:chOff x="1844801" y="1862607"/>
              <a:chExt cx="5957019" cy="405555"/>
            </a:xfrm>
          </p:grpSpPr>
          <p:sp>
            <p:nvSpPr>
              <p:cNvPr id="162" name="Button">
                <a:extLst>
                  <a:ext uri="{FF2B5EF4-FFF2-40B4-BE49-F238E27FC236}">
                    <a16:creationId xmlns:a16="http://schemas.microsoft.com/office/drawing/2014/main" id="{448FF95F-258C-49D6-8BC0-B4BEAEC6C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204" y="1886097"/>
                <a:ext cx="4740616" cy="373914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D32339D-0EFA-4D9B-B8C0-5FBC509CC48C}"/>
                  </a:ext>
                </a:extLst>
              </p:cNvPr>
              <p:cNvSpPr txBox="1"/>
              <p:nvPr/>
            </p:nvSpPr>
            <p:spPr>
              <a:xfrm>
                <a:off x="1844801" y="1862607"/>
                <a:ext cx="827343" cy="405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상세주소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71AC363-4FBF-43BF-B6DD-B37EDD4547F2}"/>
                </a:ext>
              </a:extLst>
            </p:cNvPr>
            <p:cNvGrpSpPr/>
            <p:nvPr/>
          </p:nvGrpSpPr>
          <p:grpSpPr>
            <a:xfrm>
              <a:off x="1816426" y="5598598"/>
              <a:ext cx="3857657" cy="281402"/>
              <a:chOff x="1763674" y="4446103"/>
              <a:chExt cx="3857657" cy="281402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CDD07CE-E5B0-4CF1-A9F9-940F6684446A}"/>
                  </a:ext>
                </a:extLst>
              </p:cNvPr>
              <p:cNvSpPr txBox="1"/>
              <p:nvPr/>
            </p:nvSpPr>
            <p:spPr>
              <a:xfrm>
                <a:off x="1763674" y="4446103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>
                    <a:solidFill>
                      <a:schemeClr val="bg1">
                        <a:lumMod val="50000"/>
                      </a:schemeClr>
                    </a:solidFill>
                  </a:rPr>
                  <a:t>권한 설정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9D1BD54-468B-4947-BC1D-A193EA89F566}"/>
                  </a:ext>
                </a:extLst>
              </p:cNvPr>
              <p:cNvSpPr txBox="1"/>
              <p:nvPr/>
            </p:nvSpPr>
            <p:spPr>
              <a:xfrm>
                <a:off x="2832626" y="4450506"/>
                <a:ext cx="27887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◎ 일반회원      ○ 관리자</a:t>
                </a:r>
              </a:p>
            </p:txBody>
          </p: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BFDCF77B-4936-494E-9DBF-BCC0F958FA53}"/>
                </a:ext>
              </a:extLst>
            </p:cNvPr>
            <p:cNvGrpSpPr/>
            <p:nvPr/>
          </p:nvGrpSpPr>
          <p:grpSpPr>
            <a:xfrm>
              <a:off x="1788641" y="4788393"/>
              <a:ext cx="2168602" cy="286978"/>
              <a:chOff x="1794511" y="1834609"/>
              <a:chExt cx="2385462" cy="420164"/>
            </a:xfrm>
          </p:grpSpPr>
          <p:sp>
            <p:nvSpPr>
              <p:cNvPr id="158" name="Button">
                <a:extLst>
                  <a:ext uri="{FF2B5EF4-FFF2-40B4-BE49-F238E27FC236}">
                    <a16:creationId xmlns:a16="http://schemas.microsoft.com/office/drawing/2014/main" id="{72B795C6-08A8-4DAC-A7C0-780722963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204" y="1834609"/>
                <a:ext cx="1118769" cy="373915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3940B05-0284-4C6A-AF2E-F53A06CB0CA1}"/>
                  </a:ext>
                </a:extLst>
              </p:cNvPr>
              <p:cNvSpPr txBox="1"/>
              <p:nvPr/>
            </p:nvSpPr>
            <p:spPr>
              <a:xfrm>
                <a:off x="1794511" y="1849219"/>
                <a:ext cx="1008963" cy="40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우편 번호</a:t>
                </a:r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5C0B2EB-15F7-4A17-A991-41F44E1EF43B}"/>
                </a:ext>
              </a:extLst>
            </p:cNvPr>
            <p:cNvGrpSpPr/>
            <p:nvPr/>
          </p:nvGrpSpPr>
          <p:grpSpPr>
            <a:xfrm>
              <a:off x="1814170" y="4297480"/>
              <a:ext cx="3814058" cy="304687"/>
              <a:chOff x="1747333" y="3209699"/>
              <a:chExt cx="3814058" cy="304687"/>
            </a:xfrm>
          </p:grpSpPr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872770C-2DBF-4BCB-8B4A-FB56AB1ABA1A}"/>
                  </a:ext>
                </a:extLst>
              </p:cNvPr>
              <p:cNvSpPr txBox="1"/>
              <p:nvPr/>
            </p:nvSpPr>
            <p:spPr>
              <a:xfrm>
                <a:off x="1747333" y="3209699"/>
                <a:ext cx="82586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휴대폰 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Button">
                <a:extLst>
                  <a:ext uri="{FF2B5EF4-FFF2-40B4-BE49-F238E27FC236}">
                    <a16:creationId xmlns:a16="http://schemas.microsoft.com/office/drawing/2014/main" id="{D89F949C-6319-413E-9963-B1B75D538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789" y="3224945"/>
                <a:ext cx="764134" cy="289441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05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010</a:t>
                </a:r>
              </a:p>
            </p:txBody>
          </p:sp>
          <p:sp>
            <p:nvSpPr>
              <p:cNvPr id="151" name="Arrow Down" descr="&lt;Tags&gt;&lt;SMARTRESIZEANCHORS&gt;Absolute,None,None,Absolute&lt;/SMARTRESIZEANCHORS&gt;&lt;/Tags&gt;">
                <a:extLst>
                  <a:ext uri="{FF2B5EF4-FFF2-40B4-BE49-F238E27FC236}">
                    <a16:creationId xmlns:a16="http://schemas.microsoft.com/office/drawing/2014/main" id="{382C790C-A44E-41E4-A10B-94B1B875165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3452299" y="3349171"/>
                <a:ext cx="64008" cy="3979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en-US" sz="1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Button">
                <a:extLst>
                  <a:ext uri="{FF2B5EF4-FFF2-40B4-BE49-F238E27FC236}">
                    <a16:creationId xmlns:a16="http://schemas.microsoft.com/office/drawing/2014/main" id="{3749BF6C-02B1-4D86-BF8B-97C7B976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568" y="3224945"/>
                <a:ext cx="764134" cy="289441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3" name="Button">
                <a:extLst>
                  <a:ext uri="{FF2B5EF4-FFF2-40B4-BE49-F238E27FC236}">
                    <a16:creationId xmlns:a16="http://schemas.microsoft.com/office/drawing/2014/main" id="{666AC773-28FB-4822-A9D4-64EC9B8DA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257" y="3224945"/>
                <a:ext cx="764134" cy="289441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D7265614-D9D9-4046-8837-03BB86076258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3647516" y="3268793"/>
                <a:ext cx="179759" cy="227417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39DE54E-0076-4FE4-8AD6-B7C4FDFDCE5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614600" y="3268793"/>
                <a:ext cx="179759" cy="227417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E889A1F3-E7B9-43CF-B767-F5A1DD7C2E35}"/>
                </a:ext>
              </a:extLst>
            </p:cNvPr>
            <p:cNvGrpSpPr/>
            <p:nvPr/>
          </p:nvGrpSpPr>
          <p:grpSpPr>
            <a:xfrm>
              <a:off x="1816426" y="3034858"/>
              <a:ext cx="2298818" cy="276999"/>
              <a:chOff x="4933603" y="2428657"/>
              <a:chExt cx="2298818" cy="276999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5FB5E46-1C4F-4610-8498-EE3CFBB9CC9F}"/>
                  </a:ext>
                </a:extLst>
              </p:cNvPr>
              <p:cNvSpPr txBox="1"/>
              <p:nvPr/>
            </p:nvSpPr>
            <p:spPr>
              <a:xfrm>
                <a:off x="4933603" y="2428657"/>
                <a:ext cx="7216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성별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 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BA82ED7-9053-402F-B175-9CECAB44ADB2}"/>
                  </a:ext>
                </a:extLst>
              </p:cNvPr>
              <p:cNvSpPr txBox="1"/>
              <p:nvPr/>
            </p:nvSpPr>
            <p:spPr>
              <a:xfrm>
                <a:off x="5996185" y="2428657"/>
                <a:ext cx="12362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◎ 남     ○ 여</a:t>
                </a: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02CE96B0-D43F-4CCA-9766-09FB20ADAA80}"/>
                </a:ext>
              </a:extLst>
            </p:cNvPr>
            <p:cNvGrpSpPr/>
            <p:nvPr/>
          </p:nvGrpSpPr>
          <p:grpSpPr>
            <a:xfrm>
              <a:off x="1795882" y="3845629"/>
              <a:ext cx="3823202" cy="289441"/>
              <a:chOff x="1738189" y="3224945"/>
              <a:chExt cx="3823202" cy="289441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FAB9935-7B43-44ED-B369-6E90D388AE03}"/>
                  </a:ext>
                </a:extLst>
              </p:cNvPr>
              <p:cNvSpPr txBox="1"/>
              <p:nvPr/>
            </p:nvSpPr>
            <p:spPr>
              <a:xfrm>
                <a:off x="1738189" y="3227987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전화번호</a:t>
                </a:r>
              </a:p>
            </p:txBody>
          </p:sp>
          <p:sp>
            <p:nvSpPr>
              <p:cNvPr id="142" name="Button">
                <a:extLst>
                  <a:ext uri="{FF2B5EF4-FFF2-40B4-BE49-F238E27FC236}">
                    <a16:creationId xmlns:a16="http://schemas.microsoft.com/office/drawing/2014/main" id="{6783EC7F-47F2-46E9-A9A3-8A7818071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789" y="3224945"/>
                <a:ext cx="764134" cy="289441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Button">
                <a:extLst>
                  <a:ext uri="{FF2B5EF4-FFF2-40B4-BE49-F238E27FC236}">
                    <a16:creationId xmlns:a16="http://schemas.microsoft.com/office/drawing/2014/main" id="{AB683995-E862-42F4-AF48-7D2908FDC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568" y="3224945"/>
                <a:ext cx="764134" cy="289441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Button">
                <a:extLst>
                  <a:ext uri="{FF2B5EF4-FFF2-40B4-BE49-F238E27FC236}">
                    <a16:creationId xmlns:a16="http://schemas.microsoft.com/office/drawing/2014/main" id="{EE662FF3-9D84-4749-B8C5-AB4A379B1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7257" y="3224945"/>
                <a:ext cx="764134" cy="289441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37C10BA2-3BE3-4FBA-AA11-B2D54C015119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3647516" y="3268793"/>
                <a:ext cx="179759" cy="227417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2C397CF3-26D8-45FC-B71D-87D28F05E53B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614600" y="3268793"/>
                <a:ext cx="179759" cy="227417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5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05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03FEDEB-02BA-403E-AB38-4CF2F26D1453}"/>
                </a:ext>
              </a:extLst>
            </p:cNvPr>
            <p:cNvGrpSpPr/>
            <p:nvPr/>
          </p:nvGrpSpPr>
          <p:grpSpPr>
            <a:xfrm>
              <a:off x="1791418" y="2174662"/>
              <a:ext cx="2932288" cy="276999"/>
              <a:chOff x="4915830" y="1771717"/>
              <a:chExt cx="2816497" cy="276999"/>
            </a:xfrm>
          </p:grpSpPr>
          <p:sp>
            <p:nvSpPr>
              <p:cNvPr id="210" name="Button">
                <a:extLst>
                  <a:ext uri="{FF2B5EF4-FFF2-40B4-BE49-F238E27FC236}">
                    <a16:creationId xmlns:a16="http://schemas.microsoft.com/office/drawing/2014/main" id="{4494BC3A-AAB9-4FCA-AAE4-44D0B1FE5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6744" y="1778970"/>
                <a:ext cx="1735583" cy="255389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82A34D8-5628-469A-92EC-EFBC722DB009}"/>
                  </a:ext>
                </a:extLst>
              </p:cNvPr>
              <p:cNvSpPr txBox="1"/>
              <p:nvPr/>
            </p:nvSpPr>
            <p:spPr>
              <a:xfrm>
                <a:off x="4915830" y="1771717"/>
                <a:ext cx="10086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비밀번호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CBFA65-78D8-48E1-A8C0-8CF70749C621}"/>
                </a:ext>
              </a:extLst>
            </p:cNvPr>
            <p:cNvGrpSpPr/>
            <p:nvPr/>
          </p:nvGrpSpPr>
          <p:grpSpPr>
            <a:xfrm>
              <a:off x="1806924" y="3420435"/>
              <a:ext cx="3812160" cy="276999"/>
              <a:chOff x="5052990" y="2158335"/>
              <a:chExt cx="3623106" cy="276999"/>
            </a:xfrm>
          </p:grpSpPr>
          <p:sp>
            <p:nvSpPr>
              <p:cNvPr id="208" name="Button">
                <a:extLst>
                  <a:ext uri="{FF2B5EF4-FFF2-40B4-BE49-F238E27FC236}">
                    <a16:creationId xmlns:a16="http://schemas.microsoft.com/office/drawing/2014/main" id="{B3C874C3-D806-4304-95DA-AA751434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9896" y="2166645"/>
                <a:ext cx="1017063" cy="255389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Button">
                <a:extLst>
                  <a:ext uri="{FF2B5EF4-FFF2-40B4-BE49-F238E27FC236}">
                    <a16:creationId xmlns:a16="http://schemas.microsoft.com/office/drawing/2014/main" id="{38B60FB9-2794-4271-A99E-175D323B2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5171" y="2166645"/>
                <a:ext cx="1240925" cy="255389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b="1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이메일 선택</a:t>
                </a:r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4D9B6231-2001-4514-8551-2DA5252A91E0}"/>
                  </a:ext>
                </a:extLst>
              </p:cNvPr>
              <p:cNvSpPr txBox="1"/>
              <p:nvPr/>
            </p:nvSpPr>
            <p:spPr>
              <a:xfrm>
                <a:off x="5052990" y="2158335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>
                    <a:solidFill>
                      <a:schemeClr val="bg1">
                        <a:lumMod val="50000"/>
                      </a:schemeClr>
                    </a:solidFill>
                  </a:rPr>
                  <a:t>이메일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C0C0B1C3-AD37-47E8-948B-7EA60AA21FEC}"/>
                  </a:ext>
                </a:extLst>
              </p:cNvPr>
              <p:cNvSpPr txBox="1"/>
              <p:nvPr/>
            </p:nvSpPr>
            <p:spPr>
              <a:xfrm>
                <a:off x="7122696" y="2158335"/>
                <a:ext cx="3353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@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704D36CF-38DE-4E3E-AC7C-FFA7AB50954C}"/>
                </a:ext>
              </a:extLst>
            </p:cNvPr>
            <p:cNvGrpSpPr/>
            <p:nvPr/>
          </p:nvGrpSpPr>
          <p:grpSpPr>
            <a:xfrm>
              <a:off x="4733778" y="2174662"/>
              <a:ext cx="2391918" cy="276999"/>
              <a:chOff x="4687634" y="1771717"/>
              <a:chExt cx="2387652" cy="276999"/>
            </a:xfrm>
          </p:grpSpPr>
          <p:sp>
            <p:nvSpPr>
              <p:cNvPr id="215" name="Button">
                <a:extLst>
                  <a:ext uri="{FF2B5EF4-FFF2-40B4-BE49-F238E27FC236}">
                    <a16:creationId xmlns:a16="http://schemas.microsoft.com/office/drawing/2014/main" id="{E29B75B0-12E6-4CC5-872E-E98634DEA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143" y="1778970"/>
                <a:ext cx="1420143" cy="255389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1B75913-FAE6-4BE6-99E2-59764408DA0F}"/>
                  </a:ext>
                </a:extLst>
              </p:cNvPr>
              <p:cNvSpPr txBox="1"/>
              <p:nvPr/>
            </p:nvSpPr>
            <p:spPr>
              <a:xfrm>
                <a:off x="4687634" y="1771717"/>
                <a:ext cx="10900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900" b="1" dirty="0">
                    <a:solidFill>
                      <a:schemeClr val="bg1">
                        <a:lumMod val="50000"/>
                      </a:schemeClr>
                    </a:solidFill>
                  </a:rPr>
                  <a:t>비밀번호 확인</a:t>
                </a:r>
                <a:r>
                  <a:rPr lang="ko-KR" altLang="en-US" sz="105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6D7E6105-CEA7-41D4-9E8A-5B0E43901447}"/>
                </a:ext>
              </a:extLst>
            </p:cNvPr>
            <p:cNvGrpSpPr/>
            <p:nvPr/>
          </p:nvGrpSpPr>
          <p:grpSpPr>
            <a:xfrm>
              <a:off x="4852661" y="2613869"/>
              <a:ext cx="2269187" cy="296122"/>
              <a:chOff x="1683868" y="1834609"/>
              <a:chExt cx="2496106" cy="433551"/>
            </a:xfrm>
          </p:grpSpPr>
          <p:sp>
            <p:nvSpPr>
              <p:cNvPr id="218" name="Button">
                <a:extLst>
                  <a:ext uri="{FF2B5EF4-FFF2-40B4-BE49-F238E27FC236}">
                    <a16:creationId xmlns:a16="http://schemas.microsoft.com/office/drawing/2014/main" id="{889601DD-F4AC-483C-9BA6-F06A737C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5026" y="1834609"/>
                <a:ext cx="1564948" cy="373914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b="1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88DC4A0-99F7-4220-B8A9-55C7686EC091}"/>
                  </a:ext>
                </a:extLst>
              </p:cNvPr>
              <p:cNvSpPr txBox="1"/>
              <p:nvPr/>
            </p:nvSpPr>
            <p:spPr>
              <a:xfrm>
                <a:off x="1683868" y="1862607"/>
                <a:ext cx="1072444" cy="40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생년월일 </a:t>
                </a:r>
                <a:r>
                  <a:rPr lang="en-US" altLang="ko-KR" sz="1200" b="1" dirty="0">
                    <a:solidFill>
                      <a:srgbClr val="FF0000"/>
                    </a:solidFill>
                  </a:rPr>
                  <a:t>*</a:t>
                </a:r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19" name="오각형 78">
            <a:extLst>
              <a:ext uri="{FF2B5EF4-FFF2-40B4-BE49-F238E27FC236}">
                <a16:creationId xmlns:a16="http://schemas.microsoft.com/office/drawing/2014/main" id="{88466780-C73D-49FE-83BA-92C89AD577FA}"/>
              </a:ext>
            </a:extLst>
          </p:cNvPr>
          <p:cNvSpPr/>
          <p:nvPr/>
        </p:nvSpPr>
        <p:spPr>
          <a:xfrm rot="902109">
            <a:off x="3031488" y="556972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8" name="Button">
            <a:extLst>
              <a:ext uri="{FF2B5EF4-FFF2-40B4-BE49-F238E27FC236}">
                <a16:creationId xmlns:a16="http://schemas.microsoft.com/office/drawing/2014/main" id="{59D4F8F0-C4EB-4E64-AEF6-83C66AE1EB51}"/>
              </a:ext>
            </a:extLst>
          </p:cNvPr>
          <p:cNvSpPr>
            <a:spLocks/>
          </p:cNvSpPr>
          <p:nvPr/>
        </p:nvSpPr>
        <p:spPr bwMode="auto">
          <a:xfrm>
            <a:off x="4581533" y="4778480"/>
            <a:ext cx="520618" cy="255389"/>
          </a:xfrm>
          <a:prstGeom prst="roundRect">
            <a:avLst>
              <a:gd name="adj" fmla="val 17014"/>
            </a:avLst>
          </a:prstGeom>
          <a:solidFill>
            <a:schemeClr val="bg1">
              <a:lumMod val="6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검색</a:t>
            </a:r>
            <a:endParaRPr lang="en-US" sz="9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22" name="Arrow Down" descr="&lt;Tags&gt;&lt;SMARTRESIZEANCHORS&gt;Absolute,None,None,Absolute&lt;/SMARTRESIZEANCHORS&gt;&lt;/Tags&gt;">
            <a:extLst>
              <a:ext uri="{FF2B5EF4-FFF2-40B4-BE49-F238E27FC236}">
                <a16:creationId xmlns:a16="http://schemas.microsoft.com/office/drawing/2014/main" id="{85F2EFB8-1B00-44DC-833C-8690822BD1B9}"/>
              </a:ext>
            </a:extLst>
          </p:cNvPr>
          <p:cNvSpPr>
            <a:spLocks noChangeAspect="1"/>
          </p:cNvSpPr>
          <p:nvPr/>
        </p:nvSpPr>
        <p:spPr bwMode="auto">
          <a:xfrm rot="10800000" flipH="1">
            <a:off x="6012797" y="3527957"/>
            <a:ext cx="70409" cy="39795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en-US" sz="1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28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FB45A2-1BF7-4EAC-B589-CEAE702EE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774096"/>
              </p:ext>
            </p:extLst>
          </p:nvPr>
        </p:nvGraphicFramePr>
        <p:xfrm>
          <a:off x="704850" y="1290479"/>
          <a:ext cx="10515600" cy="1463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5789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9165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상황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Alert </a:t>
                      </a:r>
                      <a:r>
                        <a:rPr lang="ko-KR" altLang="en-US" dirty="0"/>
                        <a:t>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3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필수 입력 누락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/>
                        <a:t>모든 필수 항목을 입력해주세요</a:t>
                      </a:r>
                      <a:r>
                        <a:rPr lang="en-US" altLang="ko-KR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24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중복된 </a:t>
                      </a:r>
                      <a:r>
                        <a:rPr lang="en-US" dirty="0"/>
                        <a:t>ID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이미 사용 중인 아이디입니다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9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형식 오류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올바른 이메일 형식을 입력해주세요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945209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296F60-27AA-4E05-9A2F-E491B6A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24243"/>
            <a:ext cx="10515600" cy="823070"/>
          </a:xfrm>
        </p:spPr>
        <p:txBody>
          <a:bodyPr>
            <a:normAutofit/>
          </a:bodyPr>
          <a:lstStyle/>
          <a:p>
            <a:r>
              <a:rPr lang="en-US" altLang="ko-KR" sz="2800"/>
              <a:t>Alert </a:t>
            </a:r>
            <a:r>
              <a:rPr lang="ko-KR" altLang="en-US" sz="28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3304235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2" y="306084"/>
            <a:ext cx="10515600" cy="65588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시설 관리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280C6B5F-9307-4F7C-92AD-C53E1D76E261}"/>
              </a:ext>
            </a:extLst>
          </p:cNvPr>
          <p:cNvSpPr/>
          <p:nvPr/>
        </p:nvSpPr>
        <p:spPr>
          <a:xfrm>
            <a:off x="4514984" y="933124"/>
            <a:ext cx="1678076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시설 관리 화면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76B030-E9C6-4EEC-8A3F-40267B58475B}"/>
              </a:ext>
            </a:extLst>
          </p:cNvPr>
          <p:cNvCxnSpPr>
            <a:cxnSpLocks/>
            <a:stCxn id="46" idx="4"/>
            <a:endCxn id="11" idx="0"/>
          </p:cNvCxnSpPr>
          <p:nvPr/>
        </p:nvCxnSpPr>
        <p:spPr>
          <a:xfrm>
            <a:off x="5354010" y="3883410"/>
            <a:ext cx="0" cy="23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4637F-CDCB-42C7-9FED-3D7CC28B6A74}"/>
              </a:ext>
            </a:extLst>
          </p:cNvPr>
          <p:cNvSpPr txBox="1"/>
          <p:nvPr/>
        </p:nvSpPr>
        <p:spPr>
          <a:xfrm>
            <a:off x="4786015" y="4574077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No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E4A06A52-B0CA-4639-BADF-EA177F2A4FA0}"/>
              </a:ext>
            </a:extLst>
          </p:cNvPr>
          <p:cNvSpPr/>
          <p:nvPr/>
        </p:nvSpPr>
        <p:spPr>
          <a:xfrm>
            <a:off x="4514972" y="4121388"/>
            <a:ext cx="1678076" cy="53586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등록된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정보와 중복 여부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0C64A2-AF74-4817-B0B2-1B3CE36360F4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5354022" y="1390324"/>
            <a:ext cx="0" cy="27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71">
            <a:extLst>
              <a:ext uri="{FF2B5EF4-FFF2-40B4-BE49-F238E27FC236}">
                <a16:creationId xmlns:a16="http://schemas.microsoft.com/office/drawing/2014/main" id="{CC4C1881-900B-4826-A585-A32003E2FAB9}"/>
              </a:ext>
            </a:extLst>
          </p:cNvPr>
          <p:cNvSpPr/>
          <p:nvPr/>
        </p:nvSpPr>
        <p:spPr>
          <a:xfrm>
            <a:off x="4534022" y="5893292"/>
            <a:ext cx="1678076" cy="3778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C6E849-622A-423C-8365-03B007BF7BFB}"/>
              </a:ext>
            </a:extLst>
          </p:cNvPr>
          <p:cNvCxnSpPr>
            <a:cxnSpLocks/>
            <a:stCxn id="11" idx="2"/>
            <a:endCxn id="62" idx="0"/>
          </p:cNvCxnSpPr>
          <p:nvPr/>
        </p:nvCxnSpPr>
        <p:spPr>
          <a:xfrm>
            <a:off x="5354010" y="4657257"/>
            <a:ext cx="12" cy="1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594C8A-6D51-4827-9A70-0D1D7DAAC2AD}"/>
              </a:ext>
            </a:extLst>
          </p:cNvPr>
          <p:cNvSpPr txBox="1"/>
          <p:nvPr/>
        </p:nvSpPr>
        <p:spPr>
          <a:xfrm>
            <a:off x="6384017" y="407630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Yes (</a:t>
            </a:r>
            <a:r>
              <a:rPr lang="ko-KR" altLang="en-US" sz="1100" dirty="0">
                <a:solidFill>
                  <a:schemeClr val="accent1"/>
                </a:solidFill>
              </a:rPr>
              <a:t>재입력</a:t>
            </a:r>
            <a:r>
              <a:rPr lang="en-US" altLang="ko-KR" sz="1100" dirty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8F0706-B4AF-4A91-B9BA-897AE4D5C164}"/>
              </a:ext>
            </a:extLst>
          </p:cNvPr>
          <p:cNvSpPr/>
          <p:nvPr/>
        </p:nvSpPr>
        <p:spPr>
          <a:xfrm>
            <a:off x="4591260" y="1666654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정보 </a:t>
            </a:r>
            <a:r>
              <a:rPr lang="en-US" altLang="ko-KR" sz="1000" dirty="0">
                <a:solidFill>
                  <a:schemeClr val="tx1"/>
                </a:solidFill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ACBFAF63-DA23-44DC-A60C-B967FD44859C}"/>
              </a:ext>
            </a:extLst>
          </p:cNvPr>
          <p:cNvSpPr/>
          <p:nvPr/>
        </p:nvSpPr>
        <p:spPr>
          <a:xfrm>
            <a:off x="4514972" y="2301124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 버튼 클릭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5AE7AE-DE36-4F7A-9A20-5B4DD16B10BF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flipH="1">
            <a:off x="5354010" y="2100994"/>
            <a:ext cx="12" cy="20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58C8EA-F099-4E71-9FEC-AF9A16976904}"/>
              </a:ext>
            </a:extLst>
          </p:cNvPr>
          <p:cNvSpPr/>
          <p:nvPr/>
        </p:nvSpPr>
        <p:spPr>
          <a:xfrm>
            <a:off x="4591260" y="2875931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등록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832A6F68-B43C-45ED-8398-D466DAF60027}"/>
              </a:ext>
            </a:extLst>
          </p:cNvPr>
          <p:cNvSpPr/>
          <p:nvPr/>
        </p:nvSpPr>
        <p:spPr>
          <a:xfrm>
            <a:off x="4514972" y="3503003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정보 입력 및 권한 설정</a:t>
            </a:r>
          </a:p>
        </p:txBody>
      </p:sp>
      <p:sp>
        <p:nvSpPr>
          <p:cNvPr id="47" name="순서도: 천공 테이프 46">
            <a:extLst>
              <a:ext uri="{FF2B5EF4-FFF2-40B4-BE49-F238E27FC236}">
                <a16:creationId xmlns:a16="http://schemas.microsoft.com/office/drawing/2014/main" id="{65F561E1-BB72-41ED-A197-7B85CA46E7D6}"/>
              </a:ext>
            </a:extLst>
          </p:cNvPr>
          <p:cNvSpPr/>
          <p:nvPr/>
        </p:nvSpPr>
        <p:spPr>
          <a:xfrm>
            <a:off x="2135637" y="1588764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시설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3D23F1-2ECA-4E6D-B4D7-B6ACB9C51839}"/>
              </a:ext>
            </a:extLst>
          </p:cNvPr>
          <p:cNvCxnSpPr>
            <a:cxnSpLocks/>
            <a:stCxn id="37" idx="4"/>
            <a:endCxn id="44" idx="0"/>
          </p:cNvCxnSpPr>
          <p:nvPr/>
        </p:nvCxnSpPr>
        <p:spPr>
          <a:xfrm>
            <a:off x="5354010" y="2681531"/>
            <a:ext cx="12" cy="19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89CE848-B737-42BA-BD03-4B0A5236090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5354010" y="3310271"/>
            <a:ext cx="12" cy="19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03D275F-762D-4614-AEC8-803D6640AE60}"/>
              </a:ext>
            </a:extLst>
          </p:cNvPr>
          <p:cNvCxnSpPr>
            <a:cxnSpLocks/>
            <a:stCxn id="11" idx="3"/>
            <a:endCxn id="46" idx="5"/>
          </p:cNvCxnSpPr>
          <p:nvPr/>
        </p:nvCxnSpPr>
        <p:spPr>
          <a:xfrm flipH="1" flipV="1">
            <a:off x="6025240" y="3693207"/>
            <a:ext cx="167808" cy="696116"/>
          </a:xfrm>
          <a:prstGeom prst="bentConnector3">
            <a:avLst>
              <a:gd name="adj1" fmla="val -1362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4FE995-3FC5-4A88-AFC9-1C41EED72CCB}"/>
              </a:ext>
            </a:extLst>
          </p:cNvPr>
          <p:cNvSpPr/>
          <p:nvPr/>
        </p:nvSpPr>
        <p:spPr>
          <a:xfrm>
            <a:off x="4591260" y="4855807"/>
            <a:ext cx="1525524" cy="35895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신청 등록 완료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3AD489-BB22-4C1D-8D02-CCE62F84D106}"/>
              </a:ext>
            </a:extLst>
          </p:cNvPr>
          <p:cNvCxnSpPr>
            <a:cxnSpLocks/>
            <a:stCxn id="47" idx="3"/>
            <a:endCxn id="36" idx="1"/>
          </p:cNvCxnSpPr>
          <p:nvPr/>
        </p:nvCxnSpPr>
        <p:spPr>
          <a:xfrm flipV="1">
            <a:off x="3442181" y="1883824"/>
            <a:ext cx="1149079" cy="54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795D3-D860-4E44-82D9-C7D24F88B1C2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19B6971-1E38-4586-9780-F355D13D6D78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5F9523-6580-4BEC-9C21-EF1D55348C1A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B25623-B247-4BA0-9393-EEA4AEBF017F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DD72E0C-379E-4E62-8BD1-99B83283F1A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8489A6F-D0E7-4937-8AC9-111865010DE3}"/>
              </a:ext>
            </a:extLst>
          </p:cNvPr>
          <p:cNvCxnSpPr>
            <a:cxnSpLocks/>
            <a:stCxn id="47" idx="2"/>
            <a:endCxn id="11" idx="1"/>
          </p:cNvCxnSpPr>
          <p:nvPr/>
        </p:nvCxnSpPr>
        <p:spPr>
          <a:xfrm rot="16200000" flipH="1">
            <a:off x="2522148" y="2396499"/>
            <a:ext cx="2259584" cy="1726063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AA52E8B2-A7D6-4997-ADC6-D27464A0FC0A}"/>
              </a:ext>
            </a:extLst>
          </p:cNvPr>
          <p:cNvSpPr/>
          <p:nvPr/>
        </p:nvSpPr>
        <p:spPr>
          <a:xfrm>
            <a:off x="7515347" y="2310649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시설정보 클릭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D2D9250-FC66-409F-8D64-71D30069386E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6116784" y="1883824"/>
            <a:ext cx="2237601" cy="426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5AFA2C-5AD6-453B-B0E3-F4E6120D9DDD}"/>
              </a:ext>
            </a:extLst>
          </p:cNvPr>
          <p:cNvSpPr/>
          <p:nvPr/>
        </p:nvSpPr>
        <p:spPr>
          <a:xfrm>
            <a:off x="7591547" y="296165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수정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89804DB-E971-454A-B197-51D691C3729F}"/>
              </a:ext>
            </a:extLst>
          </p:cNvPr>
          <p:cNvCxnSpPr>
            <a:cxnSpLocks/>
            <a:stCxn id="40" idx="4"/>
            <a:endCxn id="48" idx="0"/>
          </p:cNvCxnSpPr>
          <p:nvPr/>
        </p:nvCxnSpPr>
        <p:spPr>
          <a:xfrm flipH="1">
            <a:off x="8354309" y="2691056"/>
            <a:ext cx="76" cy="27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8ABC79D-EC8D-4F85-BBD3-53607D3B6004}"/>
              </a:ext>
            </a:extLst>
          </p:cNvPr>
          <p:cNvCxnSpPr>
            <a:cxnSpLocks/>
            <a:stCxn id="48" idx="2"/>
            <a:endCxn id="46" idx="5"/>
          </p:cNvCxnSpPr>
          <p:nvPr/>
        </p:nvCxnSpPr>
        <p:spPr>
          <a:xfrm rot="5400000">
            <a:off x="7041170" y="2380067"/>
            <a:ext cx="297211" cy="2329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A7EEAE-2518-46E7-B205-3B225EA72D95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373060" y="5214766"/>
            <a:ext cx="0" cy="67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3E379A9-0D1D-4D0E-88B7-8342E98F290B}"/>
              </a:ext>
            </a:extLst>
          </p:cNvPr>
          <p:cNvCxnSpPr>
            <a:cxnSpLocks/>
            <a:stCxn id="62" idx="1"/>
            <a:endCxn id="47" idx="1"/>
          </p:cNvCxnSpPr>
          <p:nvPr/>
        </p:nvCxnSpPr>
        <p:spPr>
          <a:xfrm rot="10800000">
            <a:off x="2135638" y="1889307"/>
            <a:ext cx="2455623" cy="3145981"/>
          </a:xfrm>
          <a:prstGeom prst="bentConnector3">
            <a:avLst>
              <a:gd name="adj1" fmla="val 10930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97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A_FA_00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시설 목록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시설관리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시설 </a:t>
            </a:r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관리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AE2F79-3616-4FB6-85A3-F694C8062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13922"/>
              </p:ext>
            </p:extLst>
          </p:nvPr>
        </p:nvGraphicFramePr>
        <p:xfrm>
          <a:off x="1756569" y="2497445"/>
          <a:ext cx="7452172" cy="158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815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2731285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1521069">
                  <a:extLst>
                    <a:ext uri="{9D8B030D-6E8A-4147-A177-3AD203B41FA5}">
                      <a16:colId xmlns:a16="http://schemas.microsoft.com/office/drawing/2014/main" val="1360348017"/>
                    </a:ext>
                  </a:extLst>
                </a:gridCol>
                <a:gridCol w="1018569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1490434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</a:tblGrid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시설명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 가능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 가능 여부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축구장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2025-12-09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207624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농구장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56195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수영장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74878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헬스장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>
                          <a:solidFill>
                            <a:schemeClr val="accent5"/>
                          </a:solidFill>
                        </a:rPr>
                        <a:t>사우나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78C87DCE-3F8E-4A10-9983-3C56BE2AF6D3}"/>
              </a:ext>
            </a:extLst>
          </p:cNvPr>
          <p:cNvSpPr txBox="1"/>
          <p:nvPr/>
        </p:nvSpPr>
        <p:spPr>
          <a:xfrm>
            <a:off x="1691117" y="1976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6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91" name="Button">
            <a:extLst>
              <a:ext uri="{FF2B5EF4-FFF2-40B4-BE49-F238E27FC236}">
                <a16:creationId xmlns:a16="http://schemas.microsoft.com/office/drawing/2014/main" id="{CD27505A-EEEC-4B59-B2B1-B949DED350A3}"/>
              </a:ext>
            </a:extLst>
          </p:cNvPr>
          <p:cNvSpPr>
            <a:spLocks/>
          </p:cNvSpPr>
          <p:nvPr/>
        </p:nvSpPr>
        <p:spPr bwMode="auto">
          <a:xfrm>
            <a:off x="7100850" y="1966549"/>
            <a:ext cx="1118769" cy="289441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2" name="Button">
            <a:extLst>
              <a:ext uri="{FF2B5EF4-FFF2-40B4-BE49-F238E27FC236}">
                <a16:creationId xmlns:a16="http://schemas.microsoft.com/office/drawing/2014/main" id="{D5C5A1E7-985A-4AC0-8D0F-094AC98EE736}"/>
              </a:ext>
            </a:extLst>
          </p:cNvPr>
          <p:cNvSpPr>
            <a:spLocks/>
          </p:cNvSpPr>
          <p:nvPr/>
        </p:nvSpPr>
        <p:spPr bwMode="auto">
          <a:xfrm>
            <a:off x="8371451" y="1973086"/>
            <a:ext cx="80212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E1F374-14F4-4BC3-8445-A1B066040BFA}"/>
              </a:ext>
            </a:extLst>
          </p:cNvPr>
          <p:cNvSpPr txBox="1"/>
          <p:nvPr/>
        </p:nvSpPr>
        <p:spPr>
          <a:xfrm>
            <a:off x="2760594" y="4509662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930220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검색 기능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해당 화면의 상세정보</a:t>
                      </a:r>
                      <a:r>
                        <a:rPr lang="en-US" altLang="ko-KR" sz="800" dirty="0">
                          <a:latin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</a:rPr>
                        <a:t>수정 페이지로 이동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등록 화면으로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15" name="오각형 78">
            <a:extLst>
              <a:ext uri="{FF2B5EF4-FFF2-40B4-BE49-F238E27FC236}">
                <a16:creationId xmlns:a16="http://schemas.microsoft.com/office/drawing/2014/main" id="{4DC9682C-646D-4168-AC14-5423761B86D1}"/>
              </a:ext>
            </a:extLst>
          </p:cNvPr>
          <p:cNvSpPr/>
          <p:nvPr/>
        </p:nvSpPr>
        <p:spPr>
          <a:xfrm rot="902109">
            <a:off x="6765639" y="189283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6" name="오각형 78">
            <a:extLst>
              <a:ext uri="{FF2B5EF4-FFF2-40B4-BE49-F238E27FC236}">
                <a16:creationId xmlns:a16="http://schemas.microsoft.com/office/drawing/2014/main" id="{3BD06D92-A863-42B8-84CC-75C34A1E17A3}"/>
              </a:ext>
            </a:extLst>
          </p:cNvPr>
          <p:cNvSpPr/>
          <p:nvPr/>
        </p:nvSpPr>
        <p:spPr>
          <a:xfrm rot="902109">
            <a:off x="3153227" y="271788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F5E99B9F-233F-4AF8-848C-A07C97E46473}"/>
              </a:ext>
            </a:extLst>
          </p:cNvPr>
          <p:cNvSpPr>
            <a:spLocks/>
          </p:cNvSpPr>
          <p:nvPr/>
        </p:nvSpPr>
        <p:spPr bwMode="auto">
          <a:xfrm>
            <a:off x="8443079" y="4158911"/>
            <a:ext cx="72920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CD4A251-EBEC-4AAF-9BE7-22E1CC592132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53" name="Nav Pane Background">
              <a:extLst>
                <a:ext uri="{FF2B5EF4-FFF2-40B4-BE49-F238E27FC236}">
                  <a16:creationId xmlns:a16="http://schemas.microsoft.com/office/drawing/2014/main" id="{6A7B588F-54BC-4C0D-8338-038D15CA90B2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297A703-6A1F-4C64-BD8D-9DE0DB1C48E3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BE92089-61FF-4F0E-9C4E-56C683E398E7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07DA4797-44DC-4949-BC1D-D125FD92C0E4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8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59AA305D-CE17-4830-A16D-D78CC640168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5" name="Go Home">
                    <a:extLst>
                      <a:ext uri="{FF2B5EF4-FFF2-40B4-BE49-F238E27FC236}">
                        <a16:creationId xmlns:a16="http://schemas.microsoft.com/office/drawing/2014/main" id="{482ADAB2-BD13-4745-A34B-1D2BD043DE9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3" name="Chevron Right">
                  <a:extLst>
                    <a:ext uri="{FF2B5EF4-FFF2-40B4-BE49-F238E27FC236}">
                      <a16:creationId xmlns:a16="http://schemas.microsoft.com/office/drawing/2014/main" id="{F62E94D3-E8F0-4C2B-993A-FA9DC713341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168EFCF-2190-4173-BD44-0F9346E384F2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5F154B75-3B82-4F3B-9C99-41A9BA65D28B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80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A76A7E7-9475-4C65-AAB0-0D113F900C7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1" name="Edit File">
                    <a:extLst>
                      <a:ext uri="{FF2B5EF4-FFF2-40B4-BE49-F238E27FC236}">
                        <a16:creationId xmlns:a16="http://schemas.microsoft.com/office/drawing/2014/main" id="{C9D31A0B-6DCE-4AE5-9530-3347277DF26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9" name="Chevron Right">
                  <a:extLst>
                    <a:ext uri="{FF2B5EF4-FFF2-40B4-BE49-F238E27FC236}">
                      <a16:creationId xmlns:a16="http://schemas.microsoft.com/office/drawing/2014/main" id="{91353528-F63B-4285-8A96-B2528947220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03CCE13-F695-4CB6-A0BC-1BA5FDE26AD1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D868CD8E-C4EF-4390-8F85-9007782045AB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7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D94D35C4-3509-4D91-950C-E0471A3C370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7" name="Create">
                    <a:extLst>
                      <a:ext uri="{FF2B5EF4-FFF2-40B4-BE49-F238E27FC236}">
                        <a16:creationId xmlns:a16="http://schemas.microsoft.com/office/drawing/2014/main" id="{C6DBD189-9F89-46E0-BC1D-812827BC2AF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3496CEBF-5BEB-4066-AE6A-B171CC11EAE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F00BAC7-92C9-4A21-AD40-E9D8D42655A3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E11C76B7-D7F9-43C5-A487-B3220308582F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050BA30-A20A-4EB5-B104-C254C82E3BE7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Code">
                    <a:extLst>
                      <a:ext uri="{FF2B5EF4-FFF2-40B4-BE49-F238E27FC236}">
                        <a16:creationId xmlns:a16="http://schemas.microsoft.com/office/drawing/2014/main" id="{C2A904FE-B5B8-4DD5-9424-B62773EECB9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33310774-323E-4C3F-B82C-8F358F58BD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86810C8-95BC-46B4-A2EA-D7D360D984F6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EC660BD2-E8C4-4519-BC10-CA1EBB42DFCF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68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9E7F6D3-E6AC-4559-A911-7563B1135E4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9" name="User">
                    <a:extLst>
                      <a:ext uri="{FF2B5EF4-FFF2-40B4-BE49-F238E27FC236}">
                        <a16:creationId xmlns:a16="http://schemas.microsoft.com/office/drawing/2014/main" id="{5A57CEC0-103D-498A-B225-D2F5B049D0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7" name="Chevron Right">
                  <a:extLst>
                    <a:ext uri="{FF2B5EF4-FFF2-40B4-BE49-F238E27FC236}">
                      <a16:creationId xmlns:a16="http://schemas.microsoft.com/office/drawing/2014/main" id="{E9DB49D0-76E9-47FA-98B1-5EBE7ED040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7E61B4D-0B5F-406D-AE07-CCE8D531809B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2FE07A14-F254-486D-80B7-C978BDD5B10A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6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BAF3C59-F170-487F-98C6-315ADB739ED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5" name="Edit File">
                    <a:extLst>
                      <a:ext uri="{FF2B5EF4-FFF2-40B4-BE49-F238E27FC236}">
                        <a16:creationId xmlns:a16="http://schemas.microsoft.com/office/drawing/2014/main" id="{816A3966-E144-419E-A884-C6042A6CE27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3" name="Chevron Right">
                  <a:extLst>
                    <a:ext uri="{FF2B5EF4-FFF2-40B4-BE49-F238E27FC236}">
                      <a16:creationId xmlns:a16="http://schemas.microsoft.com/office/drawing/2014/main" id="{8BC682CA-035A-468E-AB5F-81ADE6FF31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6" name="오각형 78">
            <a:extLst>
              <a:ext uri="{FF2B5EF4-FFF2-40B4-BE49-F238E27FC236}">
                <a16:creationId xmlns:a16="http://schemas.microsoft.com/office/drawing/2014/main" id="{C92F8251-D534-45C4-A636-77B374043DDA}"/>
              </a:ext>
            </a:extLst>
          </p:cNvPr>
          <p:cNvSpPr/>
          <p:nvPr/>
        </p:nvSpPr>
        <p:spPr>
          <a:xfrm rot="902109">
            <a:off x="8044932" y="411254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56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>
            <a:extLst>
              <a:ext uri="{FF2B5EF4-FFF2-40B4-BE49-F238E27FC236}">
                <a16:creationId xmlns:a16="http://schemas.microsoft.com/office/drawing/2014/main" id="{CD175A17-CDC8-4969-8A42-899D09D4FBA6}"/>
              </a:ext>
            </a:extLst>
          </p:cNvPr>
          <p:cNvSpPr txBox="1"/>
          <p:nvPr/>
        </p:nvSpPr>
        <p:spPr>
          <a:xfrm>
            <a:off x="479114" y="396765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개발 폴더 구조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F4E5B4-5C49-4790-9F16-D79E5E4237BF}"/>
              </a:ext>
            </a:extLst>
          </p:cNvPr>
          <p:cNvSpPr/>
          <p:nvPr/>
        </p:nvSpPr>
        <p:spPr>
          <a:xfrm>
            <a:off x="3043107" y="396765"/>
            <a:ext cx="4638692" cy="646123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r>
              <a:rPr lang="en-US" altLang="ko-KR" sz="600" dirty="0">
                <a:solidFill>
                  <a:schemeClr val="tx1"/>
                </a:solidFill>
              </a:rPr>
              <a:t>gym-reservation/		# </a:t>
            </a:r>
            <a:r>
              <a:rPr lang="ko-KR" altLang="en-US" sz="600" dirty="0">
                <a:solidFill>
                  <a:schemeClr val="tx1"/>
                </a:solidFill>
              </a:rPr>
              <a:t>🗂 프로젝트 루트</a:t>
            </a:r>
            <a:r>
              <a:rPr lang="en-US" altLang="ko-KR" sz="600" dirty="0">
                <a:solidFill>
                  <a:schemeClr val="tx1"/>
                </a:solidFill>
              </a:rPr>
              <a:t>(Gradle </a:t>
            </a:r>
            <a:r>
              <a:rPr lang="ko-KR" altLang="en-US" sz="600" dirty="0">
                <a:solidFill>
                  <a:schemeClr val="tx1"/>
                </a:solidFill>
              </a:rPr>
              <a:t>기반 </a:t>
            </a:r>
            <a:r>
              <a:rPr lang="en-US" altLang="ko-KR" sz="600" dirty="0">
                <a:solidFill>
                  <a:schemeClr val="tx1"/>
                </a:solidFill>
              </a:rPr>
              <a:t>Spring Boot + </a:t>
            </a:r>
            <a:r>
              <a:rPr lang="en-US" altLang="ko-KR" sz="600" dirty="0" err="1">
                <a:solidFill>
                  <a:schemeClr val="tx1"/>
                </a:solidFill>
              </a:rPr>
              <a:t>MyBatis</a:t>
            </a:r>
            <a:r>
              <a:rPr lang="en-US" altLang="ko-KR" sz="600" dirty="0">
                <a:solidFill>
                  <a:schemeClr val="tx1"/>
                </a:solidFill>
              </a:rPr>
              <a:t> + Oracle) 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</a:t>
            </a:r>
            <a:r>
              <a:rPr lang="en-US" altLang="ko-KR" sz="600" dirty="0" err="1">
                <a:solidFill>
                  <a:schemeClr val="tx1"/>
                </a:solidFill>
              </a:rPr>
              <a:t>build.gradle</a:t>
            </a:r>
            <a:r>
              <a:rPr lang="en-US" altLang="ko-KR" sz="600" dirty="0">
                <a:solidFill>
                  <a:schemeClr val="tx1"/>
                </a:solidFill>
              </a:rPr>
              <a:t>		# </a:t>
            </a:r>
            <a:r>
              <a:rPr lang="ko-KR" altLang="en-US" sz="600" dirty="0">
                <a:solidFill>
                  <a:schemeClr val="tx1"/>
                </a:solidFill>
              </a:rPr>
              <a:t>📦 빌드 스크립트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의존성</a:t>
            </a:r>
            <a:r>
              <a:rPr lang="en-US" altLang="ko-KR" sz="600" dirty="0">
                <a:solidFill>
                  <a:schemeClr val="tx1"/>
                </a:solidFill>
              </a:rPr>
              <a:t>: Spring Boot/</a:t>
            </a:r>
            <a:r>
              <a:rPr lang="en-US" altLang="ko-KR" sz="600" dirty="0" err="1">
                <a:solidFill>
                  <a:schemeClr val="tx1"/>
                </a:solidFill>
              </a:rPr>
              <a:t>MyBatis</a:t>
            </a:r>
            <a:r>
              <a:rPr lang="en-US" altLang="ko-KR" sz="600" dirty="0">
                <a:solidFill>
                  <a:schemeClr val="tx1"/>
                </a:solidFill>
              </a:rPr>
              <a:t>/Log4j2/Oracle JDBC </a:t>
            </a:r>
            <a:r>
              <a:rPr lang="ko-KR" altLang="en-US" sz="600" dirty="0">
                <a:solidFill>
                  <a:schemeClr val="tx1"/>
                </a:solidFill>
              </a:rPr>
              <a:t>등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</a:t>
            </a:r>
            <a:r>
              <a:rPr lang="en-US" altLang="ko-KR" sz="600" dirty="0" err="1">
                <a:solidFill>
                  <a:schemeClr val="tx1"/>
                </a:solidFill>
              </a:rPr>
              <a:t>settings.gradle</a:t>
            </a:r>
            <a:r>
              <a:rPr lang="en-US" altLang="ko-KR" sz="600" dirty="0">
                <a:solidFill>
                  <a:schemeClr val="tx1"/>
                </a:solidFill>
              </a:rPr>
              <a:t>		# </a:t>
            </a:r>
            <a:r>
              <a:rPr lang="ko-KR" altLang="en-US" sz="600" dirty="0">
                <a:solidFill>
                  <a:schemeClr val="tx1"/>
                </a:solidFill>
              </a:rPr>
              <a:t>📦 </a:t>
            </a:r>
            <a:r>
              <a:rPr lang="ko-KR" altLang="en-US" sz="600" dirty="0" err="1">
                <a:solidFill>
                  <a:schemeClr val="tx1"/>
                </a:solidFill>
              </a:rPr>
              <a:t>멀티모듈</a:t>
            </a:r>
            <a:r>
              <a:rPr lang="ko-KR" altLang="en-US" sz="600" dirty="0">
                <a:solidFill>
                  <a:schemeClr val="tx1"/>
                </a:solidFill>
              </a:rPr>
              <a:t> 설정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단일 모듈이면 기본값 유지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</a:t>
            </a:r>
            <a:r>
              <a:rPr lang="en-US" altLang="ko-KR" sz="600" dirty="0" err="1">
                <a:solidFill>
                  <a:schemeClr val="tx1"/>
                </a:solidFill>
              </a:rPr>
              <a:t>gradlew</a:t>
            </a:r>
            <a:r>
              <a:rPr lang="en-US" altLang="ko-KR" sz="600" dirty="0">
                <a:solidFill>
                  <a:schemeClr val="tx1"/>
                </a:solidFill>
              </a:rPr>
              <a:t>		# </a:t>
            </a:r>
            <a:r>
              <a:rPr lang="ko-KR" altLang="en-US" sz="600" dirty="0">
                <a:solidFill>
                  <a:schemeClr val="tx1"/>
                </a:solidFill>
              </a:rPr>
              <a:t>🛠 </a:t>
            </a:r>
            <a:r>
              <a:rPr lang="en-US" altLang="ko-KR" sz="600" dirty="0">
                <a:solidFill>
                  <a:schemeClr val="tx1"/>
                </a:solidFill>
              </a:rPr>
              <a:t>Gradle Wrapper </a:t>
            </a:r>
            <a:r>
              <a:rPr lang="ko-KR" altLang="en-US" sz="600" dirty="0">
                <a:solidFill>
                  <a:schemeClr val="tx1"/>
                </a:solidFill>
              </a:rPr>
              <a:t>실행 파일</a:t>
            </a:r>
            <a:r>
              <a:rPr lang="en-US" altLang="ko-KR" sz="600" dirty="0">
                <a:solidFill>
                  <a:schemeClr val="tx1"/>
                </a:solidFill>
              </a:rPr>
              <a:t>(Unix)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gradlew.bat		# </a:t>
            </a:r>
            <a:r>
              <a:rPr lang="ko-KR" altLang="en-US" sz="600" dirty="0">
                <a:solidFill>
                  <a:schemeClr val="tx1"/>
                </a:solidFill>
              </a:rPr>
              <a:t>🛠 </a:t>
            </a:r>
            <a:r>
              <a:rPr lang="en-US" altLang="ko-KR" sz="600" dirty="0">
                <a:solidFill>
                  <a:schemeClr val="tx1"/>
                </a:solidFill>
              </a:rPr>
              <a:t>Gradle Wrapper </a:t>
            </a:r>
            <a:r>
              <a:rPr lang="ko-KR" altLang="en-US" sz="600" dirty="0">
                <a:solidFill>
                  <a:schemeClr val="tx1"/>
                </a:solidFill>
              </a:rPr>
              <a:t>실행 파일</a:t>
            </a:r>
            <a:r>
              <a:rPr lang="en-US" altLang="ko-KR" sz="600" dirty="0">
                <a:solidFill>
                  <a:schemeClr val="tx1"/>
                </a:solidFill>
              </a:rPr>
              <a:t>(Windows)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.</a:t>
            </a:r>
            <a:r>
              <a:rPr lang="en-US" altLang="ko-KR" sz="600" dirty="0" err="1">
                <a:solidFill>
                  <a:schemeClr val="tx1"/>
                </a:solidFill>
              </a:rPr>
              <a:t>gitignore</a:t>
            </a:r>
            <a:r>
              <a:rPr lang="en-US" altLang="ko-KR" sz="600" dirty="0">
                <a:solidFill>
                  <a:schemeClr val="tx1"/>
                </a:solidFill>
              </a:rPr>
              <a:t>		# </a:t>
            </a:r>
            <a:r>
              <a:rPr lang="ko-KR" altLang="en-US" sz="600" dirty="0">
                <a:solidFill>
                  <a:schemeClr val="tx1"/>
                </a:solidFill>
              </a:rPr>
              <a:t>🧹 </a:t>
            </a:r>
            <a:r>
              <a:rPr lang="en-US" altLang="ko-KR" sz="600" dirty="0">
                <a:solidFill>
                  <a:schemeClr val="tx1"/>
                </a:solidFill>
              </a:rPr>
              <a:t>Git </a:t>
            </a:r>
            <a:r>
              <a:rPr lang="ko-KR" altLang="en-US" sz="600" dirty="0">
                <a:solidFill>
                  <a:schemeClr val="tx1"/>
                </a:solidFill>
              </a:rPr>
              <a:t>제외 규칙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디버그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빌드 산출물 제외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README.md		# </a:t>
            </a:r>
            <a:r>
              <a:rPr lang="ko-KR" altLang="en-US" sz="600" dirty="0">
                <a:solidFill>
                  <a:schemeClr val="tx1"/>
                </a:solidFill>
              </a:rPr>
              <a:t>📑 프로젝트 개요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실행방법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팀 공유용 문서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├─ </a:t>
            </a:r>
            <a:r>
              <a:rPr lang="en-US" altLang="ko-KR" sz="600" dirty="0" err="1">
                <a:solidFill>
                  <a:schemeClr val="tx1"/>
                </a:solidFill>
              </a:rPr>
              <a:t>sql</a:t>
            </a:r>
            <a:r>
              <a:rPr lang="en-US" altLang="ko-KR" sz="600" dirty="0">
                <a:solidFill>
                  <a:schemeClr val="tx1"/>
                </a:solidFill>
              </a:rPr>
              <a:t>/		# </a:t>
            </a:r>
            <a:r>
              <a:rPr lang="ko-KR" altLang="en-US" sz="600" dirty="0">
                <a:solidFill>
                  <a:schemeClr val="tx1"/>
                </a:solidFill>
              </a:rPr>
              <a:t>🗄 </a:t>
            </a:r>
            <a:r>
              <a:rPr lang="en-US" altLang="ko-KR" sz="600" dirty="0">
                <a:solidFill>
                  <a:schemeClr val="tx1"/>
                </a:solidFill>
              </a:rPr>
              <a:t>DB </a:t>
            </a:r>
            <a:r>
              <a:rPr lang="ko-KR" altLang="en-US" sz="600" dirty="0">
                <a:solidFill>
                  <a:schemeClr val="tx1"/>
                </a:solidFill>
              </a:rPr>
              <a:t>스크립트</a:t>
            </a:r>
            <a:r>
              <a:rPr lang="en-US" altLang="ko-KR" sz="600" dirty="0">
                <a:solidFill>
                  <a:schemeClr val="tx1"/>
                </a:solidFill>
              </a:rPr>
              <a:t>(DDL/DML/</a:t>
            </a:r>
            <a:r>
              <a:rPr lang="ko-KR" altLang="en-US" sz="600" dirty="0">
                <a:solidFill>
                  <a:schemeClr val="tx1"/>
                </a:solidFill>
              </a:rPr>
              <a:t>뷰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트리거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└─ </a:t>
            </a:r>
            <a:r>
              <a:rPr lang="en-US" altLang="ko-KR" sz="600" dirty="0" err="1">
                <a:solidFill>
                  <a:schemeClr val="tx1"/>
                </a:solidFill>
              </a:rPr>
              <a:t>ddl</a:t>
            </a:r>
            <a:r>
              <a:rPr lang="en-US" altLang="ko-KR" sz="600" dirty="0">
                <a:solidFill>
                  <a:schemeClr val="tx1"/>
                </a:solidFill>
              </a:rPr>
              <a:t>/		# </a:t>
            </a:r>
            <a:r>
              <a:rPr lang="ko-KR" altLang="en-US" sz="600" dirty="0">
                <a:solidFill>
                  <a:schemeClr val="tx1"/>
                </a:solidFill>
              </a:rPr>
              <a:t>📅 </a:t>
            </a:r>
            <a:r>
              <a:rPr lang="en-US" altLang="ko-KR" sz="600" dirty="0" err="1">
                <a:solidFill>
                  <a:schemeClr val="tx1"/>
                </a:solidFill>
              </a:rPr>
              <a:t>ddl</a:t>
            </a:r>
            <a:r>
              <a:rPr lang="ko-KR" altLang="en-US" sz="600" dirty="0">
                <a:solidFill>
                  <a:schemeClr val="tx1"/>
                </a:solidFill>
              </a:rPr>
              <a:t>파일들 모음</a:t>
            </a:r>
            <a:endParaRPr lang="en-US" altLang="ko-KR" sz="600" dirty="0">
              <a:solidFill>
                <a:schemeClr val="tx1"/>
              </a:solidFill>
            </a:endParaRPr>
          </a:p>
          <a:p>
            <a:r>
              <a:rPr lang="en-US" altLang="ko-KR" sz="600" dirty="0">
                <a:solidFill>
                  <a:schemeClr val="tx1"/>
                </a:solidFill>
              </a:rPr>
              <a:t>├─ </a:t>
            </a:r>
            <a:r>
              <a:rPr lang="en-US" altLang="ko-KR" sz="600" dirty="0" err="1">
                <a:solidFill>
                  <a:schemeClr val="tx1"/>
                </a:solidFill>
              </a:rPr>
              <a:t>src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└─ main/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├─ java/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└─ com/gym/		# </a:t>
            </a:r>
            <a:r>
              <a:rPr lang="ko-KR" altLang="en-US" sz="600" dirty="0">
                <a:solidFill>
                  <a:schemeClr val="tx1"/>
                </a:solidFill>
              </a:rPr>
              <a:t>📦 기본 패키지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├─ </a:t>
            </a:r>
            <a:r>
              <a:rPr lang="en-US" altLang="ko-KR" sz="600" dirty="0">
                <a:solidFill>
                  <a:schemeClr val="tx1"/>
                </a:solidFill>
              </a:rPr>
              <a:t>GymReservationApplication.java	# </a:t>
            </a:r>
            <a:r>
              <a:rPr lang="ko-KR" altLang="en-US" sz="600" dirty="0">
                <a:solidFill>
                  <a:schemeClr val="tx1"/>
                </a:solidFill>
              </a:rPr>
              <a:t>🚀 </a:t>
            </a:r>
            <a:r>
              <a:rPr lang="en-US" altLang="ko-KR" sz="600" dirty="0">
                <a:solidFill>
                  <a:schemeClr val="tx1"/>
                </a:solidFill>
              </a:rPr>
              <a:t>Spring Boot </a:t>
            </a:r>
            <a:r>
              <a:rPr lang="ko-KR" altLang="en-US" sz="600" dirty="0">
                <a:solidFill>
                  <a:schemeClr val="tx1"/>
                </a:solidFill>
              </a:rPr>
              <a:t>기동 클래스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├─ </a:t>
            </a:r>
            <a:r>
              <a:rPr lang="en-US" altLang="ko-KR" sz="600" dirty="0">
                <a:solidFill>
                  <a:schemeClr val="tx1"/>
                </a:solidFill>
              </a:rPr>
              <a:t>config/		# ⚙ </a:t>
            </a:r>
            <a:r>
              <a:rPr lang="ko-KR" altLang="en-US" sz="600" dirty="0">
                <a:solidFill>
                  <a:schemeClr val="tx1"/>
                </a:solidFill>
              </a:rPr>
              <a:t>설정 패키지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DatabaseConfig.java	# ⚙ </a:t>
            </a:r>
            <a:r>
              <a:rPr lang="en-US" altLang="ko-KR" sz="600" dirty="0" err="1">
                <a:solidFill>
                  <a:schemeClr val="tx1"/>
                </a:solidFill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</a:rPr>
              <a:t>/Connection Pool/</a:t>
            </a:r>
            <a:r>
              <a:rPr lang="ko-KR" altLang="en-US" sz="600" dirty="0">
                <a:solidFill>
                  <a:schemeClr val="tx1"/>
                </a:solidFill>
              </a:rPr>
              <a:t>트랜잭션 설정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MyBatisConfig.java	# ⚙ </a:t>
            </a:r>
            <a:r>
              <a:rPr lang="en-US" altLang="ko-KR" sz="600" dirty="0" err="1">
                <a:solidFill>
                  <a:schemeClr val="tx1"/>
                </a:solidFill>
              </a:rPr>
              <a:t>SqlSessionFactory</a:t>
            </a:r>
            <a:r>
              <a:rPr lang="en-US" altLang="ko-KR" sz="600" dirty="0">
                <a:solidFill>
                  <a:schemeClr val="tx1"/>
                </a:solidFill>
              </a:rPr>
              <a:t>/Mapper </a:t>
            </a:r>
            <a:r>
              <a:rPr lang="ko-KR" altLang="en-US" sz="600" dirty="0">
                <a:solidFill>
                  <a:schemeClr val="tx1"/>
                </a:solidFill>
              </a:rPr>
              <a:t>스캔 설정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└─ </a:t>
            </a:r>
            <a:r>
              <a:rPr lang="en-US" altLang="ko-KR" sz="600" dirty="0">
                <a:solidFill>
                  <a:schemeClr val="tx1"/>
                </a:solidFill>
              </a:rPr>
              <a:t>LogConfig.java	# ⚙ Log4j2 </a:t>
            </a:r>
            <a:r>
              <a:rPr lang="ko-KR" altLang="en-US" sz="600" dirty="0">
                <a:solidFill>
                  <a:schemeClr val="tx1"/>
                </a:solidFill>
              </a:rPr>
              <a:t>로깅 설정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필요 시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├─ common/	# </a:t>
            </a:r>
            <a:r>
              <a:rPr lang="ko-KR" altLang="en-US" sz="600" dirty="0">
                <a:solidFill>
                  <a:schemeClr val="tx1"/>
                </a:solidFill>
              </a:rPr>
              <a:t>🧰 공통 </a:t>
            </a:r>
            <a:r>
              <a:rPr lang="ko-KR" altLang="en-US" sz="600" dirty="0" err="1">
                <a:solidFill>
                  <a:schemeClr val="tx1"/>
                </a:solidFill>
              </a:rPr>
              <a:t>유틸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예외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상수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exception/	# </a:t>
            </a:r>
            <a:r>
              <a:rPr lang="ko-KR" altLang="en-US" sz="600" dirty="0">
                <a:solidFill>
                  <a:schemeClr val="tx1"/>
                </a:solidFill>
              </a:rPr>
              <a:t>🚨 전역 예외 처리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│  └─ </a:t>
            </a:r>
            <a:r>
              <a:rPr lang="en-US" altLang="ko-KR" sz="600" dirty="0">
                <a:solidFill>
                  <a:schemeClr val="tx1"/>
                </a:solidFill>
              </a:rPr>
              <a:t>GlobalExceptionHandler.java# </a:t>
            </a:r>
            <a:r>
              <a:rPr lang="ko-KR" altLang="en-US" sz="600" dirty="0">
                <a:solidFill>
                  <a:schemeClr val="tx1"/>
                </a:solidFill>
              </a:rPr>
              <a:t>🚨 예외 → 표준 응답 변환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└─ </a:t>
            </a:r>
            <a:r>
              <a:rPr lang="en-US" altLang="ko-KR" sz="600" dirty="0">
                <a:solidFill>
                  <a:schemeClr val="tx1"/>
                </a:solidFill>
              </a:rPr>
              <a:t>util/		# </a:t>
            </a:r>
            <a:r>
              <a:rPr lang="ko-KR" altLang="en-US" sz="600" dirty="0">
                <a:solidFill>
                  <a:schemeClr val="tx1"/>
                </a:solidFill>
              </a:rPr>
              <a:t>🧰 공용 유틸리티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   └─ </a:t>
            </a:r>
            <a:r>
              <a:rPr lang="en-US" altLang="ko-KR" sz="600" dirty="0">
                <a:solidFill>
                  <a:schemeClr val="tx1"/>
                </a:solidFill>
              </a:rPr>
              <a:t>DateTimeUtils.java	# </a:t>
            </a:r>
            <a:r>
              <a:rPr lang="ko-KR" altLang="en-US" sz="600" dirty="0">
                <a:solidFill>
                  <a:schemeClr val="tx1"/>
                </a:solidFill>
              </a:rPr>
              <a:t>🧰 일시 포맷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변환 도구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├─ </a:t>
            </a:r>
            <a:r>
              <a:rPr lang="en-US" altLang="ko-KR" sz="600" dirty="0">
                <a:solidFill>
                  <a:schemeClr val="tx1"/>
                </a:solidFill>
              </a:rPr>
              <a:t>domain/		# </a:t>
            </a:r>
            <a:r>
              <a:rPr lang="ko-KR" altLang="en-US" sz="600" dirty="0">
                <a:solidFill>
                  <a:schemeClr val="tx1"/>
                </a:solidFill>
              </a:rPr>
              <a:t>🧩 도메인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엔티티</a:t>
            </a:r>
            <a:r>
              <a:rPr lang="en-US" altLang="ko-KR" sz="600" dirty="0">
                <a:solidFill>
                  <a:schemeClr val="tx1"/>
                </a:solidFill>
              </a:rPr>
              <a:t>/DTO)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member/Member.java	# </a:t>
            </a:r>
            <a:r>
              <a:rPr lang="ko-KR" altLang="en-US" sz="600" dirty="0">
                <a:solidFill>
                  <a:schemeClr val="tx1"/>
                </a:solidFill>
              </a:rPr>
              <a:t>👥 회원 엔티티</a:t>
            </a:r>
            <a:r>
              <a:rPr lang="en-US" altLang="ko-KR" sz="600" dirty="0">
                <a:solidFill>
                  <a:schemeClr val="tx1"/>
                </a:solidFill>
              </a:rPr>
              <a:t>(@Getter/@Setter </a:t>
            </a:r>
            <a:r>
              <a:rPr lang="ko-KR" altLang="en-US" sz="600" dirty="0">
                <a:solidFill>
                  <a:schemeClr val="tx1"/>
                </a:solidFill>
              </a:rPr>
              <a:t>주석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facility/Facility.java	# </a:t>
            </a:r>
            <a:r>
              <a:rPr lang="ko-KR" altLang="en-US" sz="600" dirty="0">
                <a:solidFill>
                  <a:schemeClr val="tx1"/>
                </a:solidFill>
              </a:rPr>
              <a:t>🏟 시설 엔티티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이용료 포함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reservation/Reservation.java	# </a:t>
            </a:r>
            <a:r>
              <a:rPr lang="ko-KR" altLang="en-US" sz="600" dirty="0">
                <a:solidFill>
                  <a:schemeClr val="tx1"/>
                </a:solidFill>
              </a:rPr>
              <a:t>📝 예약 엔티티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payment/Paylog.java	# </a:t>
            </a:r>
            <a:r>
              <a:rPr lang="ko-KR" altLang="en-US" sz="600" dirty="0">
                <a:solidFill>
                  <a:schemeClr val="tx1"/>
                </a:solidFill>
              </a:rPr>
              <a:t>💰 결제로그 엔티티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board/Board.java	# </a:t>
            </a:r>
            <a:r>
              <a:rPr lang="ko-KR" altLang="en-US" sz="600" dirty="0">
                <a:solidFill>
                  <a:schemeClr val="tx1"/>
                </a:solidFill>
              </a:rPr>
              <a:t>🧵 게시판 엔티티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└─ </a:t>
            </a:r>
            <a:r>
              <a:rPr lang="en-US" altLang="ko-KR" sz="600" dirty="0">
                <a:solidFill>
                  <a:schemeClr val="tx1"/>
                </a:solidFill>
              </a:rPr>
              <a:t>content/Content.java	# </a:t>
            </a:r>
            <a:r>
              <a:rPr lang="ko-KR" altLang="en-US" sz="600" dirty="0">
                <a:solidFill>
                  <a:schemeClr val="tx1"/>
                </a:solidFill>
              </a:rPr>
              <a:t>📄 콘텐츠 엔티티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├─ </a:t>
            </a:r>
            <a:r>
              <a:rPr lang="en-US" altLang="ko-KR" sz="600" dirty="0">
                <a:solidFill>
                  <a:schemeClr val="tx1"/>
                </a:solidFill>
              </a:rPr>
              <a:t>mapper/		# </a:t>
            </a:r>
            <a:r>
              <a:rPr lang="ko-KR" altLang="en-US" sz="600" dirty="0">
                <a:solidFill>
                  <a:schemeClr val="tx1"/>
                </a:solidFill>
              </a:rPr>
              <a:t>🗺 </a:t>
            </a:r>
            <a:r>
              <a:rPr lang="en-US" altLang="ko-KR" sz="600" dirty="0" err="1">
                <a:solidFill>
                  <a:schemeClr val="tx1"/>
                </a:solidFill>
              </a:rPr>
              <a:t>MyBatis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r>
              <a:rPr lang="ko-KR" altLang="en-US" sz="600" dirty="0">
                <a:solidFill>
                  <a:schemeClr val="tx1"/>
                </a:solidFill>
              </a:rPr>
              <a:t> 인터페이스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MemberMapper.java	# </a:t>
            </a:r>
            <a:r>
              <a:rPr lang="ko-KR" altLang="en-US" sz="600" dirty="0">
                <a:solidFill>
                  <a:schemeClr val="tx1"/>
                </a:solidFill>
              </a:rPr>
              <a:t>👥 회원 </a:t>
            </a:r>
            <a:r>
              <a:rPr lang="en-US" altLang="ko-KR" sz="600" dirty="0">
                <a:solidFill>
                  <a:schemeClr val="tx1"/>
                </a:solidFill>
              </a:rPr>
              <a:t>CRUD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FacilityMapper.java	# </a:t>
            </a:r>
            <a:r>
              <a:rPr lang="ko-KR" altLang="en-US" sz="600" dirty="0">
                <a:solidFill>
                  <a:schemeClr val="tx1"/>
                </a:solidFill>
              </a:rPr>
              <a:t>🏟 시설 </a:t>
            </a:r>
            <a:r>
              <a:rPr lang="en-US" altLang="ko-KR" sz="600" dirty="0">
                <a:solidFill>
                  <a:schemeClr val="tx1"/>
                </a:solidFill>
              </a:rPr>
              <a:t>CRUD(</a:t>
            </a:r>
            <a:r>
              <a:rPr lang="ko-KR" altLang="en-US" sz="600" dirty="0">
                <a:solidFill>
                  <a:schemeClr val="tx1"/>
                </a:solidFill>
              </a:rPr>
              <a:t>이용료 포함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ReservationMapper.java	# </a:t>
            </a:r>
            <a:r>
              <a:rPr lang="ko-KR" altLang="en-US" sz="600" dirty="0">
                <a:solidFill>
                  <a:schemeClr val="tx1"/>
                </a:solidFill>
              </a:rPr>
              <a:t>📝 예약 </a:t>
            </a:r>
            <a:r>
              <a:rPr lang="en-US" altLang="ko-KR" sz="600" dirty="0">
                <a:solidFill>
                  <a:schemeClr val="tx1"/>
                </a:solidFill>
              </a:rPr>
              <a:t>CRUD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PaylogMapper.java	# </a:t>
            </a:r>
            <a:r>
              <a:rPr lang="ko-KR" altLang="en-US" sz="600" dirty="0">
                <a:solidFill>
                  <a:schemeClr val="tx1"/>
                </a:solidFill>
              </a:rPr>
              <a:t>💰 결제로그 </a:t>
            </a:r>
            <a:r>
              <a:rPr lang="en-US" altLang="ko-KR" sz="600" dirty="0">
                <a:solidFill>
                  <a:schemeClr val="tx1"/>
                </a:solidFill>
              </a:rPr>
              <a:t>CRUD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BoardMapper.java	# </a:t>
            </a:r>
            <a:r>
              <a:rPr lang="ko-KR" altLang="en-US" sz="600" dirty="0">
                <a:solidFill>
                  <a:schemeClr val="tx1"/>
                </a:solidFill>
              </a:rPr>
              <a:t>🧵 게시판 </a:t>
            </a:r>
            <a:r>
              <a:rPr lang="en-US" altLang="ko-KR" sz="600" dirty="0">
                <a:solidFill>
                  <a:schemeClr val="tx1"/>
                </a:solidFill>
              </a:rPr>
              <a:t>CRUD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└─ ContentMapper.java	# </a:t>
            </a:r>
            <a:r>
              <a:rPr lang="ko-KR" altLang="en-US" sz="600" dirty="0">
                <a:solidFill>
                  <a:schemeClr val="tx1"/>
                </a:solidFill>
              </a:rPr>
              <a:t>📄 콘텐츠 </a:t>
            </a:r>
            <a:r>
              <a:rPr lang="en-US" altLang="ko-KR" sz="600" dirty="0">
                <a:solidFill>
                  <a:schemeClr val="tx1"/>
                </a:solidFill>
              </a:rPr>
              <a:t>CRUD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├─ service/		# </a:t>
            </a:r>
            <a:r>
              <a:rPr lang="ko-KR" altLang="en-US" sz="600" dirty="0">
                <a:solidFill>
                  <a:schemeClr val="tx1"/>
                </a:solidFill>
              </a:rPr>
              <a:t>🧠 비즈니스 로직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MemberService.java	# </a:t>
            </a:r>
            <a:r>
              <a:rPr lang="ko-KR" altLang="en-US" sz="600" dirty="0">
                <a:solidFill>
                  <a:schemeClr val="tx1"/>
                </a:solidFill>
              </a:rPr>
              <a:t>👥 회원 서비스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인터페이스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 err="1">
                <a:solidFill>
                  <a:schemeClr val="tx1"/>
                </a:solidFill>
              </a:rPr>
              <a:t>impl</a:t>
            </a:r>
            <a:r>
              <a:rPr lang="en-US" altLang="ko-KR" sz="600" dirty="0">
                <a:solidFill>
                  <a:schemeClr val="tx1"/>
                </a:solidFill>
              </a:rPr>
              <a:t>/MemberServiceImpl.java	# </a:t>
            </a:r>
            <a:r>
              <a:rPr lang="ko-KR" altLang="en-US" sz="600" dirty="0">
                <a:solidFill>
                  <a:schemeClr val="tx1"/>
                </a:solidFill>
              </a:rPr>
              <a:t>👥 회원 서비스 구현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FacilityService.java	# </a:t>
            </a:r>
            <a:r>
              <a:rPr lang="ko-KR" altLang="en-US" sz="600" dirty="0">
                <a:solidFill>
                  <a:schemeClr val="tx1"/>
                </a:solidFill>
              </a:rPr>
              <a:t>🏟 시설 서비스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 err="1">
                <a:solidFill>
                  <a:schemeClr val="tx1"/>
                </a:solidFill>
              </a:rPr>
              <a:t>impl</a:t>
            </a:r>
            <a:r>
              <a:rPr lang="en-US" altLang="ko-KR" sz="600" dirty="0">
                <a:solidFill>
                  <a:schemeClr val="tx1"/>
                </a:solidFill>
              </a:rPr>
              <a:t>/FacilityServiceImpl.java	# </a:t>
            </a:r>
            <a:r>
              <a:rPr lang="ko-KR" altLang="en-US" sz="600" dirty="0">
                <a:solidFill>
                  <a:schemeClr val="tx1"/>
                </a:solidFill>
              </a:rPr>
              <a:t>🏟 구현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ReservationService.java	# </a:t>
            </a:r>
            <a:r>
              <a:rPr lang="ko-KR" altLang="en-US" sz="600" dirty="0">
                <a:solidFill>
                  <a:schemeClr val="tx1"/>
                </a:solidFill>
              </a:rPr>
              <a:t>📝 예약 서비스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 err="1">
                <a:solidFill>
                  <a:schemeClr val="tx1"/>
                </a:solidFill>
              </a:rPr>
              <a:t>impl</a:t>
            </a:r>
            <a:r>
              <a:rPr lang="en-US" altLang="ko-KR" sz="600" dirty="0">
                <a:solidFill>
                  <a:schemeClr val="tx1"/>
                </a:solidFill>
              </a:rPr>
              <a:t>/ReservationServiceImpl.java# </a:t>
            </a:r>
            <a:r>
              <a:rPr lang="ko-KR" altLang="en-US" sz="600" dirty="0">
                <a:solidFill>
                  <a:schemeClr val="tx1"/>
                </a:solidFill>
              </a:rPr>
              <a:t>📝 구현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├─ </a:t>
            </a:r>
            <a:r>
              <a:rPr lang="en-US" altLang="ko-KR" sz="600" dirty="0">
                <a:solidFill>
                  <a:schemeClr val="tx1"/>
                </a:solidFill>
              </a:rPr>
              <a:t>PaylogService.java	# </a:t>
            </a:r>
            <a:r>
              <a:rPr lang="ko-KR" altLang="en-US" sz="600" dirty="0">
                <a:solidFill>
                  <a:schemeClr val="tx1"/>
                </a:solidFill>
              </a:rPr>
              <a:t>💰 결제로그 서비스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│  └─ </a:t>
            </a:r>
            <a:r>
              <a:rPr lang="en-US" altLang="ko-KR" sz="600" dirty="0" err="1">
                <a:solidFill>
                  <a:schemeClr val="tx1"/>
                </a:solidFill>
              </a:rPr>
              <a:t>impl</a:t>
            </a:r>
            <a:r>
              <a:rPr lang="en-US" altLang="ko-KR" sz="600" dirty="0">
                <a:solidFill>
                  <a:schemeClr val="tx1"/>
                </a:solidFill>
              </a:rPr>
              <a:t>/PaylogServiceImpl.java	# </a:t>
            </a:r>
            <a:r>
              <a:rPr lang="ko-KR" altLang="en-US" sz="600" dirty="0">
                <a:solidFill>
                  <a:schemeClr val="tx1"/>
                </a:solidFill>
              </a:rPr>
              <a:t>💰 구현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└─ </a:t>
            </a:r>
            <a:r>
              <a:rPr lang="en-US" altLang="ko-KR" sz="600" dirty="0">
                <a:solidFill>
                  <a:schemeClr val="tx1"/>
                </a:solidFill>
              </a:rPr>
              <a:t>controller/	# </a:t>
            </a:r>
            <a:r>
              <a:rPr lang="ko-KR" altLang="en-US" sz="600" dirty="0">
                <a:solidFill>
                  <a:schemeClr val="tx1"/>
                </a:solidFill>
              </a:rPr>
              <a:t>🌐 컨트롤러</a:t>
            </a:r>
            <a:r>
              <a:rPr lang="en-US" altLang="ko-KR" sz="600" dirty="0">
                <a:solidFill>
                  <a:schemeClr val="tx1"/>
                </a:solidFill>
              </a:rPr>
              <a:t>(API)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│        ├─ user/		# </a:t>
            </a:r>
            <a:r>
              <a:rPr lang="ko-KR" altLang="en-US" sz="600" dirty="0">
                <a:solidFill>
                  <a:schemeClr val="tx1"/>
                </a:solidFill>
              </a:rPr>
              <a:t>👤 사용자 영역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│  ├─ </a:t>
            </a:r>
            <a:r>
              <a:rPr lang="en-US" altLang="ko-KR" sz="600" dirty="0">
                <a:solidFill>
                  <a:schemeClr val="tx1"/>
                </a:solidFill>
              </a:rPr>
              <a:t>UserAuthController.java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🔐 로그인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회원가입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│  ├─ </a:t>
            </a:r>
            <a:r>
              <a:rPr lang="en-US" altLang="ko-KR" sz="600" dirty="0">
                <a:solidFill>
                  <a:schemeClr val="tx1"/>
                </a:solidFill>
              </a:rPr>
              <a:t>UserFacilityController.java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🏟 시설 조회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예약하기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│  └─ </a:t>
            </a:r>
            <a:r>
              <a:rPr lang="en-US" altLang="ko-KR" sz="600" dirty="0">
                <a:solidFill>
                  <a:schemeClr val="tx1"/>
                </a:solidFill>
              </a:rPr>
              <a:t>UserMypageController.java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👤 마이페이지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└─ </a:t>
            </a:r>
            <a:r>
              <a:rPr lang="en-US" altLang="ko-KR" sz="600" dirty="0" err="1">
                <a:solidFill>
                  <a:schemeClr val="tx1"/>
                </a:solidFill>
              </a:rPr>
              <a:t>cms</a:t>
            </a:r>
            <a:r>
              <a:rPr lang="en-US" altLang="ko-KR" sz="600" dirty="0">
                <a:solidFill>
                  <a:schemeClr val="tx1"/>
                </a:solidFill>
              </a:rPr>
              <a:t>/		# </a:t>
            </a:r>
            <a:r>
              <a:rPr lang="ko-KR" altLang="en-US" sz="600" dirty="0">
                <a:solidFill>
                  <a:schemeClr val="tx1"/>
                </a:solidFill>
              </a:rPr>
              <a:t>🛠 </a:t>
            </a:r>
            <a:r>
              <a:rPr lang="en-US" altLang="ko-KR" sz="600" dirty="0">
                <a:solidFill>
                  <a:schemeClr val="tx1"/>
                </a:solidFill>
              </a:rPr>
              <a:t>CMS </a:t>
            </a:r>
            <a:r>
              <a:rPr lang="ko-KR" altLang="en-US" sz="600" dirty="0">
                <a:solidFill>
                  <a:schemeClr val="tx1"/>
                </a:solidFill>
              </a:rPr>
              <a:t>관리자 영역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   ├─ </a:t>
            </a:r>
            <a:r>
              <a:rPr lang="en-US" altLang="ko-KR" sz="600" dirty="0">
                <a:solidFill>
                  <a:schemeClr val="tx1"/>
                </a:solidFill>
              </a:rPr>
              <a:t>CmsMemberController.java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👥 회원 관리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   ├─ </a:t>
            </a:r>
            <a:r>
              <a:rPr lang="en-US" altLang="ko-KR" sz="600" dirty="0">
                <a:solidFill>
                  <a:schemeClr val="tx1"/>
                </a:solidFill>
              </a:rPr>
              <a:t>CmsFacilityController.java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🏟 시설 관리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   ├─ </a:t>
            </a:r>
            <a:r>
              <a:rPr lang="en-US" altLang="ko-KR" sz="600" dirty="0">
                <a:solidFill>
                  <a:schemeClr val="tx1"/>
                </a:solidFill>
              </a:rPr>
              <a:t>CmsReservationController.java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📝 신청현황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│           └─ </a:t>
            </a:r>
            <a:r>
              <a:rPr lang="en-US" altLang="ko-KR" sz="600" dirty="0">
                <a:solidFill>
                  <a:schemeClr val="tx1"/>
                </a:solidFill>
              </a:rPr>
              <a:t>CmsContentController.java	# </a:t>
            </a:r>
            <a:r>
              <a:rPr lang="ko-KR" altLang="en-US" sz="600" dirty="0">
                <a:solidFill>
                  <a:schemeClr val="tx1"/>
                </a:solidFill>
              </a:rPr>
              <a:t>📄 콘텐츠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게시판 관리</a:t>
            </a:r>
          </a:p>
          <a:p>
            <a:r>
              <a:rPr lang="ko-KR" altLang="en-US" sz="600" dirty="0">
                <a:solidFill>
                  <a:schemeClr val="tx1"/>
                </a:solidFill>
              </a:rPr>
              <a:t>│     └─ </a:t>
            </a:r>
            <a:r>
              <a:rPr lang="en-US" altLang="ko-KR" sz="600" dirty="0">
                <a:solidFill>
                  <a:schemeClr val="tx1"/>
                </a:solidFill>
              </a:rPr>
              <a:t>resources/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   ├─ </a:t>
            </a:r>
            <a:r>
              <a:rPr lang="en-US" altLang="ko-KR" sz="600" dirty="0" err="1">
                <a:solidFill>
                  <a:schemeClr val="tx1"/>
                </a:solidFill>
              </a:rPr>
              <a:t>application.yml</a:t>
            </a:r>
            <a:r>
              <a:rPr lang="en-US" altLang="ko-KR" sz="600" dirty="0">
                <a:solidFill>
                  <a:schemeClr val="tx1"/>
                </a:solidFill>
              </a:rPr>
              <a:t>	# ⚙ </a:t>
            </a:r>
            <a:r>
              <a:rPr lang="ko-KR" altLang="en-US" sz="600" dirty="0">
                <a:solidFill>
                  <a:schemeClr val="tx1"/>
                </a:solidFill>
              </a:rPr>
              <a:t>환경설정</a:t>
            </a:r>
            <a:r>
              <a:rPr lang="en-US" altLang="ko-KR" sz="600" dirty="0">
                <a:solidFill>
                  <a:schemeClr val="tx1"/>
                </a:solidFill>
              </a:rPr>
              <a:t>(Oracle </a:t>
            </a:r>
            <a:r>
              <a:rPr lang="ko-KR" altLang="en-US" sz="600" dirty="0">
                <a:solidFill>
                  <a:schemeClr val="tx1"/>
                </a:solidFill>
              </a:rPr>
              <a:t>접속</a:t>
            </a:r>
            <a:r>
              <a:rPr lang="en-US" altLang="ko-KR" sz="600" dirty="0">
                <a:solidFill>
                  <a:schemeClr val="tx1"/>
                </a:solidFill>
              </a:rPr>
              <a:t>: gym/1234 </a:t>
            </a:r>
            <a:r>
              <a:rPr lang="ko-KR" altLang="en-US" sz="600" dirty="0">
                <a:solidFill>
                  <a:schemeClr val="tx1"/>
                </a:solidFill>
              </a:rPr>
              <a:t>등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   ├─ log4j2.xml                   	# </a:t>
            </a:r>
            <a:r>
              <a:rPr lang="ko-KR" altLang="en-US" sz="600" dirty="0">
                <a:solidFill>
                  <a:schemeClr val="tx1"/>
                </a:solidFill>
              </a:rPr>
              <a:t>📝 로깅 설정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민감정보 제외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   ├─ mybatis-config.xml            	# </a:t>
            </a:r>
            <a:r>
              <a:rPr lang="ko-KR" altLang="en-US" sz="600" dirty="0">
                <a:solidFill>
                  <a:schemeClr val="tx1"/>
                </a:solidFill>
              </a:rPr>
              <a:t>🗺 </a:t>
            </a:r>
            <a:r>
              <a:rPr lang="en-US" altLang="ko-KR" sz="600" dirty="0" err="1">
                <a:solidFill>
                  <a:schemeClr val="tx1"/>
                </a:solidFill>
              </a:rPr>
              <a:t>MyBatis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ko-KR" altLang="en-US" sz="600" dirty="0">
                <a:solidFill>
                  <a:schemeClr val="tx1"/>
                </a:solidFill>
              </a:rPr>
              <a:t>전역 설정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 err="1">
                <a:solidFill>
                  <a:schemeClr val="tx1"/>
                </a:solidFill>
              </a:rPr>
              <a:t>카멜케이스</a:t>
            </a:r>
            <a:r>
              <a:rPr lang="ko-KR" altLang="en-US" sz="600" dirty="0">
                <a:solidFill>
                  <a:schemeClr val="tx1"/>
                </a:solidFill>
              </a:rPr>
              <a:t> 등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   ├─ mappers/                     	# </a:t>
            </a:r>
            <a:r>
              <a:rPr lang="ko-KR" altLang="en-US" sz="600" dirty="0">
                <a:solidFill>
                  <a:schemeClr val="tx1"/>
                </a:solidFill>
              </a:rPr>
              <a:t>📄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en-US" altLang="ko-KR" sz="600" dirty="0">
                <a:solidFill>
                  <a:schemeClr val="tx1"/>
                </a:solidFill>
              </a:rPr>
              <a:t>XML(</a:t>
            </a:r>
            <a:r>
              <a:rPr lang="ko-KR" altLang="en-US" sz="600" dirty="0">
                <a:solidFill>
                  <a:schemeClr val="tx1"/>
                </a:solidFill>
              </a:rPr>
              <a:t>테이블 단위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   │  ├─ member-mapper.xml          	# </a:t>
            </a:r>
            <a:r>
              <a:rPr lang="ko-KR" altLang="en-US" sz="600" dirty="0">
                <a:solidFill>
                  <a:schemeClr val="tx1"/>
                </a:solidFill>
              </a:rPr>
              <a:t>👥 회원 </a:t>
            </a:r>
            <a:r>
              <a:rPr lang="en-US" altLang="ko-KR" sz="600" dirty="0">
                <a:solidFill>
                  <a:schemeClr val="tx1"/>
                </a:solidFill>
              </a:rPr>
              <a:t>SQL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endParaRPr lang="ko-KR" altLang="en-US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│        │  ├─ </a:t>
            </a:r>
            <a:r>
              <a:rPr lang="en-US" altLang="ko-KR" sz="600" dirty="0">
                <a:solidFill>
                  <a:schemeClr val="tx1"/>
                </a:solidFill>
              </a:rPr>
              <a:t>facility-mapper.xml        	# </a:t>
            </a:r>
            <a:r>
              <a:rPr lang="ko-KR" altLang="en-US" sz="600" dirty="0">
                <a:solidFill>
                  <a:schemeClr val="tx1"/>
                </a:solidFill>
              </a:rPr>
              <a:t>🏟 시설 </a:t>
            </a:r>
            <a:r>
              <a:rPr lang="en-US" altLang="ko-KR" sz="600" dirty="0">
                <a:solidFill>
                  <a:schemeClr val="tx1"/>
                </a:solidFill>
              </a:rPr>
              <a:t>SQL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이용료 포함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│        │  ├─ reservation-mapper.xml     	# </a:t>
            </a:r>
            <a:r>
              <a:rPr lang="ko-KR" altLang="en-US" sz="600" dirty="0">
                <a:solidFill>
                  <a:schemeClr val="tx1"/>
                </a:solidFill>
              </a:rPr>
              <a:t>📝 예약 </a:t>
            </a:r>
            <a:r>
              <a:rPr lang="en-US" altLang="ko-KR" sz="600" dirty="0">
                <a:solidFill>
                  <a:schemeClr val="tx1"/>
                </a:solidFill>
              </a:rPr>
              <a:t>SQL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endParaRPr lang="ko-KR" altLang="en-US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│        │  ├─ </a:t>
            </a:r>
            <a:r>
              <a:rPr lang="en-US" altLang="ko-KR" sz="600" dirty="0">
                <a:solidFill>
                  <a:schemeClr val="tx1"/>
                </a:solidFill>
              </a:rPr>
              <a:t>paylog-mapper.xml          	# </a:t>
            </a:r>
            <a:r>
              <a:rPr lang="ko-KR" altLang="en-US" sz="600" dirty="0">
                <a:solidFill>
                  <a:schemeClr val="tx1"/>
                </a:solidFill>
              </a:rPr>
              <a:t>💰 결제로그 </a:t>
            </a:r>
            <a:r>
              <a:rPr lang="en-US" altLang="ko-KR" sz="600" dirty="0">
                <a:solidFill>
                  <a:schemeClr val="tx1"/>
                </a:solidFill>
              </a:rPr>
              <a:t>SQL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endParaRPr lang="ko-KR" altLang="en-US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│        │  ├─ </a:t>
            </a:r>
            <a:r>
              <a:rPr lang="en-US" altLang="ko-KR" sz="600" dirty="0">
                <a:solidFill>
                  <a:schemeClr val="tx1"/>
                </a:solidFill>
              </a:rPr>
              <a:t>board-mapper.xml           	# </a:t>
            </a:r>
            <a:r>
              <a:rPr lang="ko-KR" altLang="en-US" sz="600" dirty="0">
                <a:solidFill>
                  <a:schemeClr val="tx1"/>
                </a:solidFill>
              </a:rPr>
              <a:t>🧵 게시판 </a:t>
            </a:r>
            <a:r>
              <a:rPr lang="en-US" altLang="ko-KR" sz="600" dirty="0">
                <a:solidFill>
                  <a:schemeClr val="tx1"/>
                </a:solidFill>
              </a:rPr>
              <a:t>SQL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endParaRPr lang="ko-KR" altLang="en-US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│        │  └─ </a:t>
            </a:r>
            <a:r>
              <a:rPr lang="en-US" altLang="ko-KR" sz="600" dirty="0">
                <a:solidFill>
                  <a:schemeClr val="tx1"/>
                </a:solidFill>
              </a:rPr>
              <a:t>content-mapper.xml         	# </a:t>
            </a:r>
            <a:r>
              <a:rPr lang="ko-KR" altLang="en-US" sz="600" dirty="0">
                <a:solidFill>
                  <a:schemeClr val="tx1"/>
                </a:solidFill>
              </a:rPr>
              <a:t>📄 콘텐츠 </a:t>
            </a:r>
            <a:r>
              <a:rPr lang="en-US" altLang="ko-KR" sz="600" dirty="0">
                <a:solidFill>
                  <a:schemeClr val="tx1"/>
                </a:solidFill>
              </a:rPr>
              <a:t>SQL </a:t>
            </a:r>
            <a:r>
              <a:rPr lang="ko-KR" altLang="en-US" sz="600" dirty="0" err="1">
                <a:solidFill>
                  <a:schemeClr val="tx1"/>
                </a:solidFill>
              </a:rPr>
              <a:t>매퍼</a:t>
            </a:r>
            <a:endParaRPr lang="ko-KR" altLang="en-US" sz="600" dirty="0">
              <a:solidFill>
                <a:schemeClr val="tx1"/>
              </a:solidFill>
            </a:endParaRPr>
          </a:p>
          <a:p>
            <a:r>
              <a:rPr lang="ko-KR" altLang="en-US" sz="600" dirty="0">
                <a:solidFill>
                  <a:schemeClr val="tx1"/>
                </a:solidFill>
              </a:rPr>
              <a:t>│        └─ </a:t>
            </a:r>
            <a:r>
              <a:rPr lang="en-US" altLang="ko-KR" sz="600" dirty="0">
                <a:solidFill>
                  <a:schemeClr val="tx1"/>
                </a:solidFill>
              </a:rPr>
              <a:t>static/                       	# </a:t>
            </a:r>
            <a:r>
              <a:rPr lang="ko-KR" altLang="en-US" sz="600" dirty="0">
                <a:solidFill>
                  <a:schemeClr val="tx1"/>
                </a:solidFill>
              </a:rPr>
              <a:t>🌐 정적 리소스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임시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ko-KR" altLang="en-US" sz="600" dirty="0">
                <a:solidFill>
                  <a:schemeClr val="tx1"/>
                </a:solidFill>
              </a:rPr>
              <a:t>프런트 분리 시 최소화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600" dirty="0">
                <a:solidFill>
                  <a:schemeClr val="tx1"/>
                </a:solidFill>
              </a:rPr>
              <a:t>└─ </a:t>
            </a:r>
            <a:r>
              <a:rPr lang="en-US" altLang="ko-KR" sz="600" dirty="0" err="1">
                <a:solidFill>
                  <a:schemeClr val="tx1"/>
                </a:solidFill>
              </a:rPr>
              <a:t>src</a:t>
            </a:r>
            <a:r>
              <a:rPr lang="en-US" altLang="ko-KR" sz="600" dirty="0">
                <a:solidFill>
                  <a:schemeClr val="tx1"/>
                </a:solidFill>
              </a:rPr>
              <a:t>/test/java/                         	# </a:t>
            </a:r>
            <a:r>
              <a:rPr lang="ko-KR" altLang="en-US" sz="600" dirty="0">
                <a:solidFill>
                  <a:schemeClr val="tx1"/>
                </a:solidFill>
              </a:rPr>
              <a:t>🧪 테스트 코드</a:t>
            </a:r>
            <a:r>
              <a:rPr lang="en-US" altLang="ko-KR" sz="600" dirty="0">
                <a:solidFill>
                  <a:schemeClr val="tx1"/>
                </a:solidFill>
              </a:rPr>
              <a:t>(</a:t>
            </a:r>
            <a:r>
              <a:rPr lang="ko-KR" altLang="en-US" sz="600" dirty="0">
                <a:solidFill>
                  <a:schemeClr val="tx1"/>
                </a:solidFill>
              </a:rPr>
              <a:t>단위</a:t>
            </a:r>
            <a:r>
              <a:rPr lang="en-US" altLang="ko-KR" sz="600" dirty="0">
                <a:solidFill>
                  <a:schemeClr val="tx1"/>
                </a:solidFill>
              </a:rPr>
              <a:t>/</a:t>
            </a:r>
            <a:r>
              <a:rPr lang="ko-KR" altLang="en-US" sz="600" dirty="0">
                <a:solidFill>
                  <a:schemeClr val="tx1"/>
                </a:solidFill>
              </a:rPr>
              <a:t>통합 테스트</a:t>
            </a:r>
            <a:r>
              <a:rPr lang="en-US" altLang="ko-KR" sz="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0921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A_FA_01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시설정보 등록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등록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시설 등록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76608"/>
              </p:ext>
            </p:extLst>
          </p:nvPr>
        </p:nvGraphicFramePr>
        <p:xfrm>
          <a:off x="9622910" y="1718509"/>
          <a:ext cx="2100113" cy="398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jpg, </a:t>
                      </a:r>
                      <a:r>
                        <a:rPr lang="en-US" altLang="ko-KR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webp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등의 파일만 등록이 가능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첨부된 이미지는 시설관리 화면에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맨 처음에 올린 첫 번째 이미지는 썸네일로 자동 등록됨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등록된 이미지 파일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옆에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클릭하면 삭제처리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사용가능으로 </a:t>
                      </a:r>
                      <a:r>
                        <a:rPr lang="ko-KR" altLang="en-US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셀렉트하면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 화면에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불가능으로 하면 해당 시설 정보 비활성화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사용자 화면에선 조회 안됨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유지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시설 정보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상에서 삭제처리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수정된 시설 정보 및 첨부파일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76" name="Button">
            <a:extLst>
              <a:ext uri="{FF2B5EF4-FFF2-40B4-BE49-F238E27FC236}">
                <a16:creationId xmlns:a16="http://schemas.microsoft.com/office/drawing/2014/main" id="{0E5B4EDC-4A81-4E0A-B90F-EA7234350046}"/>
              </a:ext>
            </a:extLst>
          </p:cNvPr>
          <p:cNvSpPr>
            <a:spLocks/>
          </p:cNvSpPr>
          <p:nvPr/>
        </p:nvSpPr>
        <p:spPr bwMode="auto">
          <a:xfrm>
            <a:off x="2940180" y="2011792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축구장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EE88DE-A673-4803-9337-857D638A2025}"/>
              </a:ext>
            </a:extLst>
          </p:cNvPr>
          <p:cNvSpPr txBox="1"/>
          <p:nvPr/>
        </p:nvSpPr>
        <p:spPr>
          <a:xfrm>
            <a:off x="1805026" y="20103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시 설 명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A04AF2-A7D8-408F-B8C7-0DEF82080DDB}"/>
              </a:ext>
            </a:extLst>
          </p:cNvPr>
          <p:cNvSpPr txBox="1"/>
          <p:nvPr/>
        </p:nvSpPr>
        <p:spPr>
          <a:xfrm>
            <a:off x="1805026" y="23968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시설내용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249649" y="6009825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Button">
            <a:extLst>
              <a:ext uri="{FF2B5EF4-FFF2-40B4-BE49-F238E27FC236}">
                <a16:creationId xmlns:a16="http://schemas.microsoft.com/office/drawing/2014/main" id="{8D258CCC-EEE9-44E0-9F49-3073FF055FDF}"/>
              </a:ext>
            </a:extLst>
          </p:cNvPr>
          <p:cNvSpPr>
            <a:spLocks/>
          </p:cNvSpPr>
          <p:nvPr/>
        </p:nvSpPr>
        <p:spPr bwMode="auto">
          <a:xfrm>
            <a:off x="7300078" y="6009825"/>
            <a:ext cx="729203" cy="306467"/>
          </a:xfrm>
          <a:prstGeom prst="roundRect">
            <a:avLst>
              <a:gd name="adj" fmla="val 17014"/>
            </a:avLst>
          </a:prstGeom>
          <a:solidFill>
            <a:srgbClr val="C00000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6009825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Button">
            <a:extLst>
              <a:ext uri="{FF2B5EF4-FFF2-40B4-BE49-F238E27FC236}">
                <a16:creationId xmlns:a16="http://schemas.microsoft.com/office/drawing/2014/main" id="{C61E30B2-01BB-43C2-A164-4789E2EED231}"/>
              </a:ext>
            </a:extLst>
          </p:cNvPr>
          <p:cNvSpPr>
            <a:spLocks/>
          </p:cNvSpPr>
          <p:nvPr/>
        </p:nvSpPr>
        <p:spPr bwMode="auto">
          <a:xfrm>
            <a:off x="2940180" y="2435511"/>
            <a:ext cx="6003037" cy="1429464"/>
          </a:xfrm>
          <a:prstGeom prst="roundRect">
            <a:avLst>
              <a:gd name="adj" fmla="val 8017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(</a:t>
            </a:r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내용</a:t>
            </a:r>
            <a:r>
              <a: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)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B7C6C-3F10-4E1E-885A-8C744C04F21E}"/>
              </a:ext>
            </a:extLst>
          </p:cNvPr>
          <p:cNvSpPr txBox="1"/>
          <p:nvPr/>
        </p:nvSpPr>
        <p:spPr>
          <a:xfrm>
            <a:off x="1805026" y="40741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첨부파일</a:t>
            </a:r>
          </a:p>
        </p:txBody>
      </p:sp>
      <p:sp>
        <p:nvSpPr>
          <p:cNvPr id="88" name="Button">
            <a:extLst>
              <a:ext uri="{FF2B5EF4-FFF2-40B4-BE49-F238E27FC236}">
                <a16:creationId xmlns:a16="http://schemas.microsoft.com/office/drawing/2014/main" id="{2582D861-C326-4F6B-97B0-620105976785}"/>
              </a:ext>
            </a:extLst>
          </p:cNvPr>
          <p:cNvSpPr>
            <a:spLocks/>
          </p:cNvSpPr>
          <p:nvPr/>
        </p:nvSpPr>
        <p:spPr bwMode="auto">
          <a:xfrm>
            <a:off x="2940180" y="4047746"/>
            <a:ext cx="6003037" cy="537856"/>
          </a:xfrm>
          <a:prstGeom prst="roundRect">
            <a:avLst>
              <a:gd name="adj" fmla="val 17926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이미지</a:t>
            </a:r>
            <a:r>
              <a: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1.jpg X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이미지</a:t>
            </a:r>
            <a:r>
              <a: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2.jpg X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9" name="Button">
            <a:extLst>
              <a:ext uri="{FF2B5EF4-FFF2-40B4-BE49-F238E27FC236}">
                <a16:creationId xmlns:a16="http://schemas.microsoft.com/office/drawing/2014/main" id="{5B31F427-2CE8-4E7F-8CC7-30017CCA0BFF}"/>
              </a:ext>
            </a:extLst>
          </p:cNvPr>
          <p:cNvSpPr>
            <a:spLocks/>
          </p:cNvSpPr>
          <p:nvPr/>
        </p:nvSpPr>
        <p:spPr bwMode="auto">
          <a:xfrm>
            <a:off x="1886540" y="4323127"/>
            <a:ext cx="662912" cy="230253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85E87C3-67E9-427A-8E52-003DDB428025}"/>
              </a:ext>
            </a:extLst>
          </p:cNvPr>
          <p:cNvGrpSpPr/>
          <p:nvPr/>
        </p:nvGrpSpPr>
        <p:grpSpPr>
          <a:xfrm>
            <a:off x="1868826" y="5342918"/>
            <a:ext cx="3866801" cy="266013"/>
            <a:chOff x="1754530" y="4446103"/>
            <a:chExt cx="3866801" cy="26601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292DF7-1D0C-4045-9123-B76708B14986}"/>
                </a:ext>
              </a:extLst>
            </p:cNvPr>
            <p:cNvSpPr txBox="1"/>
            <p:nvPr/>
          </p:nvSpPr>
          <p:spPr>
            <a:xfrm>
              <a:off x="1754530" y="444610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사용가능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171125F-0051-4561-A7E0-8E462AEF17D2}"/>
                </a:ext>
              </a:extLst>
            </p:cNvPr>
            <p:cNvSpPr txBox="1"/>
            <p:nvPr/>
          </p:nvSpPr>
          <p:spPr>
            <a:xfrm>
              <a:off x="2832626" y="4450506"/>
              <a:ext cx="27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◎ 가능      ○ 불가능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34AC6705-BD70-4E51-B946-3D7DA7123A44}"/>
              </a:ext>
            </a:extLst>
          </p:cNvPr>
          <p:cNvSpPr txBox="1"/>
          <p:nvPr/>
        </p:nvSpPr>
        <p:spPr>
          <a:xfrm>
            <a:off x="1859301" y="4877962"/>
            <a:ext cx="942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신청가능인원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Button">
            <a:extLst>
              <a:ext uri="{FF2B5EF4-FFF2-40B4-BE49-F238E27FC236}">
                <a16:creationId xmlns:a16="http://schemas.microsoft.com/office/drawing/2014/main" id="{52563973-5457-4C0A-80E0-A435121B0FE2}"/>
              </a:ext>
            </a:extLst>
          </p:cNvPr>
          <p:cNvSpPr>
            <a:spLocks/>
          </p:cNvSpPr>
          <p:nvPr/>
        </p:nvSpPr>
        <p:spPr bwMode="auto">
          <a:xfrm>
            <a:off x="2940180" y="4836029"/>
            <a:ext cx="748923" cy="278375"/>
          </a:xfrm>
          <a:prstGeom prst="roundRect">
            <a:avLst>
              <a:gd name="adj" fmla="val 17926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BB8937-7F1A-40AC-8083-3A6FA1DA77E8}"/>
              </a:ext>
            </a:extLst>
          </p:cNvPr>
          <p:cNvSpPr txBox="1"/>
          <p:nvPr/>
        </p:nvSpPr>
        <p:spPr>
          <a:xfrm>
            <a:off x="3691736" y="485817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</a:rPr>
              <a:t>명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185125-77BF-4331-89A3-59E4A9387829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F7FB5552-5AF7-4916-917A-F7C6333C2E56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96521B7-41DF-4163-A3BD-878A0FB66E6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5FBC05C-AC2C-4B8E-B83E-F5A7417DE67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1638F25B-059D-4E94-917E-0BA2CCA8796D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555D17F-CAC6-48B5-B9E4-5E73A3D2F1D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7B9DDE65-86A2-4DF3-98A2-84D79670734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1E3E7B62-AB06-4BD9-A173-6A51249F970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DE8DD33-5690-493F-A108-56586B338945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A29A6DF1-BA9B-4205-9DA7-B7D1FEA206A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3F76849-117F-4B36-B13F-E47F05FD85C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C82E0582-D8A6-445A-BB5B-E3C3EA2C0E5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CEEC6C4F-48E8-4B48-958D-3C13266168A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6D13E68-4675-47AC-B100-0089BB0214E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0829F33-BAD6-429D-84DA-E43CD1D05FF6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314D89D-BB20-4A9E-972E-56C76813F0A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DBDDD20-D3F1-450C-BFD6-48831D72CE6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916B4D2D-9C30-43E0-8CC3-423B980903D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0149A6C-24B4-41D1-B8FB-58D9CCAB4DA4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8CF7354-DA48-45E6-95D7-3401E6226CDB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8185944-64C8-40C0-8038-E7E5533FA1C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35017636-1B70-4C49-959F-B150046D69F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8C16ACE9-1B2D-403A-9DDF-37A5DD62A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FD89541-909A-4AD7-B14A-F505ECDD0AA4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662B151-6E35-4887-A32A-8BF2CF49EA1C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2B4807E-ECE9-4D10-AF2A-2C11EA3B0FB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D3E0A89F-A54C-4302-B40B-492B17D7CC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4FD6937-DFD4-45BA-BD91-66C0DA4DD03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815E34B-2CD9-46D9-946B-C06C7069DF19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42A316-ADAA-4257-842B-1DBB8CF700E1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4F076E0-48A9-4DE1-BC57-D35E4BB0BC6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0435A699-99D3-4FE1-9389-D92A288CDF5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AF5835E2-1AD8-461D-AE58-B5344DF6CD1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A8AFAF-2379-4019-825F-A9300A8ED0DD}"/>
              </a:ext>
            </a:extLst>
          </p:cNvPr>
          <p:cNvGrpSpPr/>
          <p:nvPr/>
        </p:nvGrpSpPr>
        <p:grpSpPr>
          <a:xfrm>
            <a:off x="4797726" y="4812383"/>
            <a:ext cx="4142545" cy="278606"/>
            <a:chOff x="4797726" y="4812383"/>
            <a:chExt cx="4142545" cy="278606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5361226-A0F2-459B-B038-EC69A9BFA1CA}"/>
                </a:ext>
              </a:extLst>
            </p:cNvPr>
            <p:cNvSpPr txBox="1"/>
            <p:nvPr/>
          </p:nvSpPr>
          <p:spPr>
            <a:xfrm>
              <a:off x="4797726" y="4839862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문의전화번호</a:t>
              </a:r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CD07A4D4-EF1C-4D6B-8C56-B1846BCA8DA0}"/>
                </a:ext>
              </a:extLst>
            </p:cNvPr>
            <p:cNvGrpSpPr/>
            <p:nvPr/>
          </p:nvGrpSpPr>
          <p:grpSpPr>
            <a:xfrm>
              <a:off x="5864041" y="4812383"/>
              <a:ext cx="3076230" cy="278606"/>
              <a:chOff x="1637613" y="2477383"/>
              <a:chExt cx="2971762" cy="278606"/>
            </a:xfrm>
          </p:grpSpPr>
          <p:sp>
            <p:nvSpPr>
              <p:cNvPr id="115" name="Button">
                <a:extLst>
                  <a:ext uri="{FF2B5EF4-FFF2-40B4-BE49-F238E27FC236}">
                    <a16:creationId xmlns:a16="http://schemas.microsoft.com/office/drawing/2014/main" id="{DBB29DDB-0393-4E5E-85A9-78FF8EC3F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613" y="2477383"/>
                <a:ext cx="840547" cy="278606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7" name="Button">
                <a:extLst>
                  <a:ext uri="{FF2B5EF4-FFF2-40B4-BE49-F238E27FC236}">
                    <a16:creationId xmlns:a16="http://schemas.microsoft.com/office/drawing/2014/main" id="{FD892D0C-EB60-463E-A890-3FFED72EB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69" y="2477383"/>
                <a:ext cx="840547" cy="278606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8" name="Button">
                <a:extLst>
                  <a:ext uri="{FF2B5EF4-FFF2-40B4-BE49-F238E27FC236}">
                    <a16:creationId xmlns:a16="http://schemas.microsoft.com/office/drawing/2014/main" id="{E0712CFF-238F-4407-B50A-C31EA847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828" y="2477383"/>
                <a:ext cx="840547" cy="278606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6692ADB5-211F-4F6B-BAD3-5380F8899725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509093" y="2515659"/>
                <a:ext cx="187774" cy="227728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0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D5DDAE6F-A073-4B99-ACA5-D5967FE6381B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572885" y="2515659"/>
                <a:ext cx="187774" cy="227728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21" name="오각형 78">
            <a:extLst>
              <a:ext uri="{FF2B5EF4-FFF2-40B4-BE49-F238E27FC236}">
                <a16:creationId xmlns:a16="http://schemas.microsoft.com/office/drawing/2014/main" id="{130A0DA0-5452-4B47-BA58-49EF90EA78AC}"/>
              </a:ext>
            </a:extLst>
          </p:cNvPr>
          <p:cNvSpPr/>
          <p:nvPr/>
        </p:nvSpPr>
        <p:spPr>
          <a:xfrm rot="902109">
            <a:off x="1432086" y="413109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3" name="순서도: 판단 122">
            <a:extLst>
              <a:ext uri="{FF2B5EF4-FFF2-40B4-BE49-F238E27FC236}">
                <a16:creationId xmlns:a16="http://schemas.microsoft.com/office/drawing/2014/main" id="{FEC12759-EB24-4FB1-A551-88F77EF75817}"/>
              </a:ext>
            </a:extLst>
          </p:cNvPr>
          <p:cNvSpPr/>
          <p:nvPr/>
        </p:nvSpPr>
        <p:spPr>
          <a:xfrm>
            <a:off x="2621542" y="392814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124" name="오각형 78">
            <a:extLst>
              <a:ext uri="{FF2B5EF4-FFF2-40B4-BE49-F238E27FC236}">
                <a16:creationId xmlns:a16="http://schemas.microsoft.com/office/drawing/2014/main" id="{34101168-5323-4E14-ACE6-6419E13AA539}"/>
              </a:ext>
            </a:extLst>
          </p:cNvPr>
          <p:cNvSpPr/>
          <p:nvPr/>
        </p:nvSpPr>
        <p:spPr>
          <a:xfrm rot="902109">
            <a:off x="1432086" y="527240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5" name="오각형 78">
            <a:extLst>
              <a:ext uri="{FF2B5EF4-FFF2-40B4-BE49-F238E27FC236}">
                <a16:creationId xmlns:a16="http://schemas.microsoft.com/office/drawing/2014/main" id="{CF3781C2-FFFD-46FA-9195-4A73C7010314}"/>
              </a:ext>
            </a:extLst>
          </p:cNvPr>
          <p:cNvSpPr/>
          <p:nvPr/>
        </p:nvSpPr>
        <p:spPr>
          <a:xfrm rot="902109">
            <a:off x="7083413" y="585983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6" name="오각형 78">
            <a:extLst>
              <a:ext uri="{FF2B5EF4-FFF2-40B4-BE49-F238E27FC236}">
                <a16:creationId xmlns:a16="http://schemas.microsoft.com/office/drawing/2014/main" id="{4E481F64-A048-4E43-A955-4947BA9ECD92}"/>
              </a:ext>
            </a:extLst>
          </p:cNvPr>
          <p:cNvSpPr/>
          <p:nvPr/>
        </p:nvSpPr>
        <p:spPr>
          <a:xfrm rot="902109">
            <a:off x="8077743" y="585983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38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A_FA_02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시설정보 수정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35627" y="1104513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시설 수정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482542"/>
              </p:ext>
            </p:extLst>
          </p:nvPr>
        </p:nvGraphicFramePr>
        <p:xfrm>
          <a:off x="9622910" y="1718509"/>
          <a:ext cx="2100113" cy="3988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jpg, </a:t>
                      </a:r>
                      <a:r>
                        <a:rPr lang="en-US" altLang="ko-KR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png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webp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등의 파일만 등록이 가능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첨부된 이미지는 시설관리 화면에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맨 처음에 올린 첫 번째 이미지는 썸네일로 자동 등록됨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등록된 이미지 파일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옆에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클릭하면 삭제처리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사용가능으로 </a:t>
                      </a:r>
                      <a:r>
                        <a:rPr lang="ko-KR" altLang="en-US" sz="8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셀렉트하면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사용자 화면에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불가능으로 하면 해당 시설 정보 비활성화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사용자 화면에선 조회 안됨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는 유지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시설 정보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DB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상에서 반영처리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76" name="Button">
            <a:extLst>
              <a:ext uri="{FF2B5EF4-FFF2-40B4-BE49-F238E27FC236}">
                <a16:creationId xmlns:a16="http://schemas.microsoft.com/office/drawing/2014/main" id="{0E5B4EDC-4A81-4E0A-B90F-EA7234350046}"/>
              </a:ext>
            </a:extLst>
          </p:cNvPr>
          <p:cNvSpPr>
            <a:spLocks/>
          </p:cNvSpPr>
          <p:nvPr/>
        </p:nvSpPr>
        <p:spPr bwMode="auto">
          <a:xfrm>
            <a:off x="2940180" y="2011792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EE88DE-A673-4803-9337-857D638A2025}"/>
              </a:ext>
            </a:extLst>
          </p:cNvPr>
          <p:cNvSpPr txBox="1"/>
          <p:nvPr/>
        </p:nvSpPr>
        <p:spPr>
          <a:xfrm>
            <a:off x="1805026" y="2010345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시 설 명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A04AF2-A7D8-408F-B8C7-0DEF82080DDB}"/>
              </a:ext>
            </a:extLst>
          </p:cNvPr>
          <p:cNvSpPr txBox="1"/>
          <p:nvPr/>
        </p:nvSpPr>
        <p:spPr>
          <a:xfrm>
            <a:off x="1805026" y="2396846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시설내용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249649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597465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Button">
            <a:extLst>
              <a:ext uri="{FF2B5EF4-FFF2-40B4-BE49-F238E27FC236}">
                <a16:creationId xmlns:a16="http://schemas.microsoft.com/office/drawing/2014/main" id="{C61E30B2-01BB-43C2-A164-4789E2EED231}"/>
              </a:ext>
            </a:extLst>
          </p:cNvPr>
          <p:cNvSpPr>
            <a:spLocks/>
          </p:cNvSpPr>
          <p:nvPr/>
        </p:nvSpPr>
        <p:spPr bwMode="auto">
          <a:xfrm>
            <a:off x="2940180" y="2448459"/>
            <a:ext cx="6003037" cy="1403568"/>
          </a:xfrm>
          <a:prstGeom prst="roundRect">
            <a:avLst>
              <a:gd name="adj" fmla="val 8017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B7C6C-3F10-4E1E-885A-8C744C04F21E}"/>
              </a:ext>
            </a:extLst>
          </p:cNvPr>
          <p:cNvSpPr txBox="1"/>
          <p:nvPr/>
        </p:nvSpPr>
        <p:spPr>
          <a:xfrm>
            <a:off x="1805026" y="40741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첨부파일</a:t>
            </a:r>
          </a:p>
        </p:txBody>
      </p:sp>
      <p:sp>
        <p:nvSpPr>
          <p:cNvPr id="88" name="Button">
            <a:extLst>
              <a:ext uri="{FF2B5EF4-FFF2-40B4-BE49-F238E27FC236}">
                <a16:creationId xmlns:a16="http://schemas.microsoft.com/office/drawing/2014/main" id="{2582D861-C326-4F6B-97B0-620105976785}"/>
              </a:ext>
            </a:extLst>
          </p:cNvPr>
          <p:cNvSpPr>
            <a:spLocks/>
          </p:cNvSpPr>
          <p:nvPr/>
        </p:nvSpPr>
        <p:spPr bwMode="auto">
          <a:xfrm>
            <a:off x="2940180" y="4082806"/>
            <a:ext cx="6003037" cy="538072"/>
          </a:xfrm>
          <a:prstGeom prst="roundRect">
            <a:avLst>
              <a:gd name="adj" fmla="val 17926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9" name="Button">
            <a:extLst>
              <a:ext uri="{FF2B5EF4-FFF2-40B4-BE49-F238E27FC236}">
                <a16:creationId xmlns:a16="http://schemas.microsoft.com/office/drawing/2014/main" id="{5B31F427-2CE8-4E7F-8CC7-30017CCA0BFF}"/>
              </a:ext>
            </a:extLst>
          </p:cNvPr>
          <p:cNvSpPr>
            <a:spLocks/>
          </p:cNvSpPr>
          <p:nvPr/>
        </p:nvSpPr>
        <p:spPr bwMode="auto">
          <a:xfrm>
            <a:off x="1886540" y="4349503"/>
            <a:ext cx="662912" cy="230253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85E87C3-67E9-427A-8E52-003DDB428025}"/>
              </a:ext>
            </a:extLst>
          </p:cNvPr>
          <p:cNvGrpSpPr/>
          <p:nvPr/>
        </p:nvGrpSpPr>
        <p:grpSpPr>
          <a:xfrm>
            <a:off x="1868826" y="5342918"/>
            <a:ext cx="3866801" cy="266013"/>
            <a:chOff x="1754530" y="4446103"/>
            <a:chExt cx="3866801" cy="26601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292DF7-1D0C-4045-9123-B76708B14986}"/>
                </a:ext>
              </a:extLst>
            </p:cNvPr>
            <p:cNvSpPr txBox="1"/>
            <p:nvPr/>
          </p:nvSpPr>
          <p:spPr>
            <a:xfrm>
              <a:off x="1754530" y="444610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사용가능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171125F-0051-4561-A7E0-8E462AEF17D2}"/>
                </a:ext>
              </a:extLst>
            </p:cNvPr>
            <p:cNvSpPr txBox="1"/>
            <p:nvPr/>
          </p:nvSpPr>
          <p:spPr>
            <a:xfrm>
              <a:off x="2832626" y="4450506"/>
              <a:ext cx="27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◎ 가능      ○ 불가능</a:t>
              </a:r>
            </a:p>
          </p:txBody>
        </p:sp>
      </p:grpSp>
      <p:sp>
        <p:nvSpPr>
          <p:cNvPr id="99" name="Button">
            <a:extLst>
              <a:ext uri="{FF2B5EF4-FFF2-40B4-BE49-F238E27FC236}">
                <a16:creationId xmlns:a16="http://schemas.microsoft.com/office/drawing/2014/main" id="{52563973-5457-4C0A-80E0-A435121B0FE2}"/>
              </a:ext>
            </a:extLst>
          </p:cNvPr>
          <p:cNvSpPr>
            <a:spLocks/>
          </p:cNvSpPr>
          <p:nvPr/>
        </p:nvSpPr>
        <p:spPr bwMode="auto">
          <a:xfrm>
            <a:off x="2940180" y="4822649"/>
            <a:ext cx="748923" cy="306212"/>
          </a:xfrm>
          <a:prstGeom prst="roundRect">
            <a:avLst>
              <a:gd name="adj" fmla="val 17926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BB8937-7F1A-40AC-8083-3A6FA1DA77E8}"/>
              </a:ext>
            </a:extLst>
          </p:cNvPr>
          <p:cNvSpPr txBox="1"/>
          <p:nvPr/>
        </p:nvSpPr>
        <p:spPr>
          <a:xfrm>
            <a:off x="3691736" y="4858179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</a:rPr>
              <a:t>명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49A4819-380C-40E6-89B6-1AF9B9EB9F50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CF7DC4C7-C4CA-44AA-B3CC-997249AB4A2F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0682D36-7669-4C3F-9E0B-1322C2A61AE3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9556A57E-5530-4009-B0E3-C79A640D4D8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2D7984EE-D473-4488-B7B5-338A5F002B15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9D7C63B3-838C-422E-8F8E-08D979035DA2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323CF04A-AA36-4A19-8262-A81E4D0D2FD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498223A2-EA77-46C4-9707-71BEDD009A60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57242900-8719-43DC-B681-A4507341463C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30FD846A-04EA-4ADD-A632-C7E8D4BAEC88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B685881E-50F9-490F-81C7-B3AF3B4CA8B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440B1665-7C9D-4EEA-9BF8-7FF59629F1F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0BEE837C-6CFD-4082-9278-1C98C5C4DB92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063BC808-BCD0-43B4-AF5E-9DA698A07A4A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78642425-7201-4CF1-8F46-1F5D0E3A16AD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E29237A-AFCE-46E0-8DCC-2CF6C8496E8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444580C-CE88-4D81-B6DF-B402F32EFD0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D6313EDE-DB4B-4017-9027-866EAB84878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2AB4376-43E7-497F-A1F2-1AD8170CC082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DA03A6A1-FB07-435A-AD58-CD890169B9A6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6730FB2-664A-424D-AA09-097AD315D57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25D17D5C-D4AF-463F-A473-D91A9E93FB7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7BBEFCE6-90CA-4028-BFC6-8FCB171B8D4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2BA9EBDD-0055-4BA0-8FAC-C5FE12B8AAA9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8D73456D-3C99-4E93-97BA-20A478929E13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746C2923-BB16-4323-893C-1AE53B61D6EE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ACD322A3-F367-4B29-A75B-B7D7D8B802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66E6479D-736C-4449-B2AE-6B53F8A6CC8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FC77BB67-CD17-45CE-BBE9-8EE4EBD127B0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50B4B403-DEF9-4C8E-A154-BA92EDB70CE3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5970090-3494-4376-9A0E-3AC5981D21DD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19306B04-AC7F-4976-AEDD-964D22C618E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91B38BD9-7CC8-4FC5-A85B-D3ED4A7A4BF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E588982-0ED1-40C5-84C5-9B03BC2C6419}"/>
              </a:ext>
            </a:extLst>
          </p:cNvPr>
          <p:cNvGrpSpPr/>
          <p:nvPr/>
        </p:nvGrpSpPr>
        <p:grpSpPr>
          <a:xfrm>
            <a:off x="4797726" y="4812383"/>
            <a:ext cx="4142545" cy="278606"/>
            <a:chOff x="4797726" y="4812383"/>
            <a:chExt cx="4142545" cy="27860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B2CA45-C04D-4E64-89C9-E339EF9C3EE4}"/>
                </a:ext>
              </a:extLst>
            </p:cNvPr>
            <p:cNvSpPr txBox="1"/>
            <p:nvPr/>
          </p:nvSpPr>
          <p:spPr>
            <a:xfrm>
              <a:off x="4797726" y="4839862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문의전화번호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76712166-8063-4CAB-810D-0BE456E58491}"/>
                </a:ext>
              </a:extLst>
            </p:cNvPr>
            <p:cNvGrpSpPr/>
            <p:nvPr/>
          </p:nvGrpSpPr>
          <p:grpSpPr>
            <a:xfrm>
              <a:off x="5864041" y="4812383"/>
              <a:ext cx="3076230" cy="278606"/>
              <a:chOff x="1637613" y="2477383"/>
              <a:chExt cx="2971762" cy="278606"/>
            </a:xfrm>
          </p:grpSpPr>
          <p:sp>
            <p:nvSpPr>
              <p:cNvPr id="112" name="Button">
                <a:extLst>
                  <a:ext uri="{FF2B5EF4-FFF2-40B4-BE49-F238E27FC236}">
                    <a16:creationId xmlns:a16="http://schemas.microsoft.com/office/drawing/2014/main" id="{B9B440A1-D92A-4D42-A82C-CBC994DCD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613" y="2477383"/>
                <a:ext cx="840547" cy="278606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Button">
                <a:extLst>
                  <a:ext uri="{FF2B5EF4-FFF2-40B4-BE49-F238E27FC236}">
                    <a16:creationId xmlns:a16="http://schemas.microsoft.com/office/drawing/2014/main" id="{0B2256E7-EF0A-4A0E-A651-B854983E9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69" y="2477383"/>
                <a:ext cx="840547" cy="278606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5" name="Button">
                <a:extLst>
                  <a:ext uri="{FF2B5EF4-FFF2-40B4-BE49-F238E27FC236}">
                    <a16:creationId xmlns:a16="http://schemas.microsoft.com/office/drawing/2014/main" id="{B024E093-C27E-4B30-9F3B-58DAB80A4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828" y="2477383"/>
                <a:ext cx="840547" cy="278606"/>
              </a:xfrm>
              <a:prstGeom prst="roundRect">
                <a:avLst>
                  <a:gd name="adj" fmla="val 17014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481231FC-FB05-4F33-B592-86E55085F8F9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2509093" y="2515659"/>
                <a:ext cx="187774" cy="227728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7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C5A08D22-57BB-46E8-9387-305BC412549A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572885" y="2515659"/>
                <a:ext cx="187774" cy="227728"/>
              </a:xfrm>
              <a:prstGeom prst="rect">
                <a:avLst/>
              </a:prstGeom>
              <a:no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-</a:t>
                </a:r>
                <a:endParaRPr lang="ko-KR" altLang="en-US" sz="1200" b="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251C9CF-3386-4351-A6B0-256195773ACD}"/>
              </a:ext>
            </a:extLst>
          </p:cNvPr>
          <p:cNvSpPr txBox="1"/>
          <p:nvPr/>
        </p:nvSpPr>
        <p:spPr>
          <a:xfrm>
            <a:off x="1859301" y="4877962"/>
            <a:ext cx="942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신청가능인원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오각형 78">
            <a:extLst>
              <a:ext uri="{FF2B5EF4-FFF2-40B4-BE49-F238E27FC236}">
                <a16:creationId xmlns:a16="http://schemas.microsoft.com/office/drawing/2014/main" id="{1FD648E8-2966-44A1-A1C4-2768496AD5AB}"/>
              </a:ext>
            </a:extLst>
          </p:cNvPr>
          <p:cNvSpPr/>
          <p:nvPr/>
        </p:nvSpPr>
        <p:spPr>
          <a:xfrm rot="902109">
            <a:off x="1432086" y="413109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0" name="순서도: 판단 119">
            <a:extLst>
              <a:ext uri="{FF2B5EF4-FFF2-40B4-BE49-F238E27FC236}">
                <a16:creationId xmlns:a16="http://schemas.microsoft.com/office/drawing/2014/main" id="{B1FA4AFD-8C47-485C-8E47-8118C53F260E}"/>
              </a:ext>
            </a:extLst>
          </p:cNvPr>
          <p:cNvSpPr/>
          <p:nvPr/>
        </p:nvSpPr>
        <p:spPr>
          <a:xfrm>
            <a:off x="2621542" y="392814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121" name="오각형 78">
            <a:extLst>
              <a:ext uri="{FF2B5EF4-FFF2-40B4-BE49-F238E27FC236}">
                <a16:creationId xmlns:a16="http://schemas.microsoft.com/office/drawing/2014/main" id="{17765D9B-5770-4DB3-AFBF-1EEB5C4181DD}"/>
              </a:ext>
            </a:extLst>
          </p:cNvPr>
          <p:cNvSpPr/>
          <p:nvPr/>
        </p:nvSpPr>
        <p:spPr>
          <a:xfrm rot="902109">
            <a:off x="1432086" y="527240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2" name="오각형 78">
            <a:extLst>
              <a:ext uri="{FF2B5EF4-FFF2-40B4-BE49-F238E27FC236}">
                <a16:creationId xmlns:a16="http://schemas.microsoft.com/office/drawing/2014/main" id="{9F8B0D1B-E368-4A65-853D-F7031E5F5CE8}"/>
              </a:ext>
            </a:extLst>
          </p:cNvPr>
          <p:cNvSpPr/>
          <p:nvPr/>
        </p:nvSpPr>
        <p:spPr>
          <a:xfrm rot="902109">
            <a:off x="7890096" y="589484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6" name="Button">
            <a:extLst>
              <a:ext uri="{FF2B5EF4-FFF2-40B4-BE49-F238E27FC236}">
                <a16:creationId xmlns:a16="http://schemas.microsoft.com/office/drawing/2014/main" id="{488B4926-79B0-4CD8-A57E-808421BF51EC}"/>
              </a:ext>
            </a:extLst>
          </p:cNvPr>
          <p:cNvSpPr>
            <a:spLocks/>
          </p:cNvSpPr>
          <p:nvPr/>
        </p:nvSpPr>
        <p:spPr bwMode="auto">
          <a:xfrm>
            <a:off x="5872417" y="5312922"/>
            <a:ext cx="1986471" cy="306212"/>
          </a:xfrm>
          <a:prstGeom prst="roundRect">
            <a:avLst>
              <a:gd name="adj" fmla="val 17926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홍길동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34212CF-99AE-4076-8927-D3B274841B62}"/>
              </a:ext>
            </a:extLst>
          </p:cNvPr>
          <p:cNvSpPr txBox="1"/>
          <p:nvPr/>
        </p:nvSpPr>
        <p:spPr>
          <a:xfrm>
            <a:off x="4813212" y="5342918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강사 정보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Button">
            <a:extLst>
              <a:ext uri="{FF2B5EF4-FFF2-40B4-BE49-F238E27FC236}">
                <a16:creationId xmlns:a16="http://schemas.microsoft.com/office/drawing/2014/main" id="{CDAF5697-E1D7-403D-A301-418307EF8FE5}"/>
              </a:ext>
            </a:extLst>
          </p:cNvPr>
          <p:cNvSpPr>
            <a:spLocks/>
          </p:cNvSpPr>
          <p:nvPr/>
        </p:nvSpPr>
        <p:spPr bwMode="auto">
          <a:xfrm>
            <a:off x="8108759" y="5297629"/>
            <a:ext cx="870094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8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그림 124">
            <a:extLst>
              <a:ext uri="{FF2B5EF4-FFF2-40B4-BE49-F238E27FC236}">
                <a16:creationId xmlns:a16="http://schemas.microsoft.com/office/drawing/2014/main" id="{65854A66-EEBB-4B98-8097-AD693C5DF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02" y="1171174"/>
            <a:ext cx="8730229" cy="52003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A_FA_PU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강사정보 팝업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시설관리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11814"/>
              </p:ext>
            </p:extLst>
          </p:nvPr>
        </p:nvGraphicFramePr>
        <p:xfrm>
          <a:off x="9622910" y="1718509"/>
          <a:ext cx="2100113" cy="3684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버튼 클릭 시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선택 팝업 노출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관리자계정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(role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admin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계정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만 조회됨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테이블 컬럼은 번호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/ID/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회원명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그리고 선택 버튼 추가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ID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회원의 상세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클릭하면 해당 시설의 강사 정보로 등록됨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81D7B6C-1B99-47F7-9E49-646C8EE1EBD2}"/>
              </a:ext>
            </a:extLst>
          </p:cNvPr>
          <p:cNvSpPr/>
          <p:nvPr/>
        </p:nvSpPr>
        <p:spPr>
          <a:xfrm>
            <a:off x="370321" y="1215979"/>
            <a:ext cx="8608532" cy="5155533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0BD673-B016-4B1E-9535-C28545DEE755}"/>
              </a:ext>
            </a:extLst>
          </p:cNvPr>
          <p:cNvSpPr/>
          <p:nvPr/>
        </p:nvSpPr>
        <p:spPr>
          <a:xfrm>
            <a:off x="4848445" y="5214396"/>
            <a:ext cx="4109142" cy="477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4421CBF8-1FE9-481D-8A1E-3FD025184875}"/>
              </a:ext>
            </a:extLst>
          </p:cNvPr>
          <p:cNvGrpSpPr/>
          <p:nvPr/>
        </p:nvGrpSpPr>
        <p:grpSpPr>
          <a:xfrm>
            <a:off x="4802579" y="5299250"/>
            <a:ext cx="4123109" cy="310872"/>
            <a:chOff x="4813212" y="5308262"/>
            <a:chExt cx="4123109" cy="310872"/>
          </a:xfrm>
        </p:grpSpPr>
        <p:sp>
          <p:nvSpPr>
            <p:cNvPr id="127" name="Button">
              <a:extLst>
                <a:ext uri="{FF2B5EF4-FFF2-40B4-BE49-F238E27FC236}">
                  <a16:creationId xmlns:a16="http://schemas.microsoft.com/office/drawing/2014/main" id="{645ACAA7-2167-469D-B60F-33FBA6410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417" y="5312922"/>
              <a:ext cx="1986471" cy="306212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홍길동</a:t>
              </a:r>
              <a:endParaRPr 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431CD64-1393-42A1-B3FA-58249B898621}"/>
                </a:ext>
              </a:extLst>
            </p:cNvPr>
            <p:cNvSpPr txBox="1"/>
            <p:nvPr/>
          </p:nvSpPr>
          <p:spPr>
            <a:xfrm>
              <a:off x="4813212" y="5342918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강사 정보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9" name="Button">
              <a:extLst>
                <a:ext uri="{FF2B5EF4-FFF2-40B4-BE49-F238E27FC236}">
                  <a16:creationId xmlns:a16="http://schemas.microsoft.com/office/drawing/2014/main" id="{AD632A60-21CA-4EFF-BD94-7769ECC29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6227" y="5308262"/>
              <a:ext cx="870094" cy="306467"/>
            </a:xfrm>
            <a:prstGeom prst="roundRect">
              <a:avLst>
                <a:gd name="adj" fmla="val 17014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1" name="Window" descr="&lt;SmartSettings&gt;&lt;SmartResize enabled=&quot;True&quot; minWidth=&quot;60&quot; minHeight=&quot;30&quot; /&gt;&lt;/SmartSettings&gt;">
            <a:extLst>
              <a:ext uri="{FF2B5EF4-FFF2-40B4-BE49-F238E27FC236}">
                <a16:creationId xmlns:a16="http://schemas.microsoft.com/office/drawing/2014/main" id="{E541159A-5D07-4A30-AF2D-A8CC78EB0FD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00032" y="1455963"/>
            <a:ext cx="4459781" cy="3601484"/>
            <a:chOff x="595687" y="1261242"/>
            <a:chExt cx="6668464" cy="4352545"/>
          </a:xfrm>
        </p:grpSpPr>
        <p:sp>
          <p:nvSpPr>
            <p:cNvPr id="13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978FF41-995E-44D8-856D-FA77624D61D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7" y="1577299"/>
              <a:ext cx="6668463" cy="40364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4FF7C83-8022-48FD-9C97-FAB2F869962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91" y="1261242"/>
              <a:ext cx="6668460" cy="3160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관리자 선택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E1BC8E1-9733-403F-B2F2-266CD930FB11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849931" y="1355958"/>
              <a:ext cx="161887" cy="126625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896AB9-3550-4EB1-B9E1-0AB2DC220410}"/>
              </a:ext>
            </a:extLst>
          </p:cNvPr>
          <p:cNvCxnSpPr>
            <a:stCxn id="129" idx="0"/>
            <a:endCxn id="137" idx="3"/>
          </p:cNvCxnSpPr>
          <p:nvPr/>
        </p:nvCxnSpPr>
        <p:spPr>
          <a:xfrm rot="16200000" flipV="1">
            <a:off x="6369335" y="3177943"/>
            <a:ext cx="1911785" cy="233082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표 5">
            <a:extLst>
              <a:ext uri="{FF2B5EF4-FFF2-40B4-BE49-F238E27FC236}">
                <a16:creationId xmlns:a16="http://schemas.microsoft.com/office/drawing/2014/main" id="{017127FD-6CE5-4A05-A37E-0F796BF55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15870"/>
              </p:ext>
            </p:extLst>
          </p:nvPr>
        </p:nvGraphicFramePr>
        <p:xfrm>
          <a:off x="1860697" y="2008342"/>
          <a:ext cx="4146347" cy="1046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968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1143481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1657164">
                  <a:extLst>
                    <a:ext uri="{9D8B030D-6E8A-4147-A177-3AD203B41FA5}">
                      <a16:colId xmlns:a16="http://schemas.microsoft.com/office/drawing/2014/main" val="1360348017"/>
                    </a:ext>
                  </a:extLst>
                </a:gridCol>
                <a:gridCol w="893734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</a:tblGrid>
              <a:tr h="348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회원명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선택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348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dog345</a:t>
                      </a:r>
                      <a:endParaRPr kumimoji="0" lang="ko-KR" altLang="en-US" sz="10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강아지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348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sng" dirty="0">
                          <a:solidFill>
                            <a:schemeClr val="accent5"/>
                          </a:solidFill>
                        </a:rPr>
                        <a:t>abc123</a:t>
                      </a:r>
                      <a:endParaRPr lang="ko-KR" altLang="en-US" sz="1000" u="sng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169" name="Button">
            <a:extLst>
              <a:ext uri="{FF2B5EF4-FFF2-40B4-BE49-F238E27FC236}">
                <a16:creationId xmlns:a16="http://schemas.microsoft.com/office/drawing/2014/main" id="{147251ED-5FA6-4E5C-9DE1-811C6F7FBF1B}"/>
              </a:ext>
            </a:extLst>
          </p:cNvPr>
          <p:cNvSpPr>
            <a:spLocks/>
          </p:cNvSpPr>
          <p:nvPr/>
        </p:nvSpPr>
        <p:spPr bwMode="auto">
          <a:xfrm>
            <a:off x="5267498" y="2764363"/>
            <a:ext cx="594286" cy="230253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0" name="Button">
            <a:extLst>
              <a:ext uri="{FF2B5EF4-FFF2-40B4-BE49-F238E27FC236}">
                <a16:creationId xmlns:a16="http://schemas.microsoft.com/office/drawing/2014/main" id="{9F7B5180-C9CF-4ECE-8A10-4778970FB125}"/>
              </a:ext>
            </a:extLst>
          </p:cNvPr>
          <p:cNvSpPr>
            <a:spLocks/>
          </p:cNvSpPr>
          <p:nvPr/>
        </p:nvSpPr>
        <p:spPr bwMode="auto">
          <a:xfrm>
            <a:off x="5267498" y="2412976"/>
            <a:ext cx="594286" cy="230253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1" name="오각형 78">
            <a:extLst>
              <a:ext uri="{FF2B5EF4-FFF2-40B4-BE49-F238E27FC236}">
                <a16:creationId xmlns:a16="http://schemas.microsoft.com/office/drawing/2014/main" id="{668D3662-50B7-41E9-954C-1C65906845ED}"/>
              </a:ext>
            </a:extLst>
          </p:cNvPr>
          <p:cNvSpPr/>
          <p:nvPr/>
        </p:nvSpPr>
        <p:spPr>
          <a:xfrm rot="902109">
            <a:off x="7737287" y="517272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72" name="순서도: 판단 171">
            <a:extLst>
              <a:ext uri="{FF2B5EF4-FFF2-40B4-BE49-F238E27FC236}">
                <a16:creationId xmlns:a16="http://schemas.microsoft.com/office/drawing/2014/main" id="{22714333-452F-4B8E-880F-4AC951E89874}"/>
              </a:ext>
            </a:extLst>
          </p:cNvPr>
          <p:cNvSpPr/>
          <p:nvPr/>
        </p:nvSpPr>
        <p:spPr>
          <a:xfrm>
            <a:off x="1431085" y="1505569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173" name="오각형 78">
            <a:extLst>
              <a:ext uri="{FF2B5EF4-FFF2-40B4-BE49-F238E27FC236}">
                <a16:creationId xmlns:a16="http://schemas.microsoft.com/office/drawing/2014/main" id="{A77F72EC-9AC6-4303-B53F-8925AC870197}"/>
              </a:ext>
            </a:extLst>
          </p:cNvPr>
          <p:cNvSpPr/>
          <p:nvPr/>
        </p:nvSpPr>
        <p:spPr>
          <a:xfrm rot="902109">
            <a:off x="2126839" y="228618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74" name="오각형 78">
            <a:extLst>
              <a:ext uri="{FF2B5EF4-FFF2-40B4-BE49-F238E27FC236}">
                <a16:creationId xmlns:a16="http://schemas.microsoft.com/office/drawing/2014/main" id="{D967F80E-CD38-4FC8-A256-30B4B86A4F00}"/>
              </a:ext>
            </a:extLst>
          </p:cNvPr>
          <p:cNvSpPr/>
          <p:nvPr/>
        </p:nvSpPr>
        <p:spPr>
          <a:xfrm rot="902109">
            <a:off x="4890426" y="228618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887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5FB45A2-1BF7-4EAC-B589-CEAE702EE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378082"/>
              </p:ext>
            </p:extLst>
          </p:nvPr>
        </p:nvGraphicFramePr>
        <p:xfrm>
          <a:off x="704850" y="1290479"/>
          <a:ext cx="10515600" cy="21945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26578935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916516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상황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Alert </a:t>
                      </a:r>
                      <a:r>
                        <a:rPr lang="ko-KR" altLang="en-US" dirty="0"/>
                        <a:t>메시지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132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이미지 업로드 실패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이미지 업로드에 실패했습니다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252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dirty="0"/>
                        <a:t>등록 성공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시설 정보가 등록되었습니다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77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수정 성공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시설 정보가 수정되었습니다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15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삭제 성공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시설 정보가 삭제되었습니다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97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/>
                        <a:t>삭제 확인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해당 시설 정보를 </a:t>
                      </a:r>
                      <a:r>
                        <a:rPr lang="ko-KR" altLang="en-US" dirty="0" err="1"/>
                        <a:t>삭제하시겠습니까</a:t>
                      </a:r>
                      <a:r>
                        <a:rPr lang="en-US" altLang="ko-KR" dirty="0"/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945209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CE296F60-27AA-4E05-9A2F-E491B6A7D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324243"/>
            <a:ext cx="10515600" cy="823070"/>
          </a:xfrm>
        </p:spPr>
        <p:txBody>
          <a:bodyPr>
            <a:normAutofit/>
          </a:bodyPr>
          <a:lstStyle/>
          <a:p>
            <a:r>
              <a:rPr lang="en-US" altLang="ko-KR" sz="2800"/>
              <a:t>Alert </a:t>
            </a:r>
            <a:r>
              <a:rPr lang="ko-KR" altLang="en-US" sz="2800" dirty="0"/>
              <a:t>메시지</a:t>
            </a:r>
          </a:p>
        </p:txBody>
      </p:sp>
    </p:spTree>
    <p:extLst>
      <p:ext uri="{BB962C8B-B14F-4D97-AF65-F5344CB8AC3E}">
        <p14:creationId xmlns:p14="http://schemas.microsoft.com/office/powerpoint/2010/main" val="246607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2" y="306084"/>
            <a:ext cx="10515600" cy="65588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신청현황 관리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280C6B5F-9307-4F7C-92AD-C53E1D76E261}"/>
              </a:ext>
            </a:extLst>
          </p:cNvPr>
          <p:cNvSpPr/>
          <p:nvPr/>
        </p:nvSpPr>
        <p:spPr>
          <a:xfrm>
            <a:off x="4514984" y="1371274"/>
            <a:ext cx="1678076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신청현황 관리 화면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0C64A2-AF74-4817-B0B2-1B3CE36360F4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5354022" y="1828474"/>
            <a:ext cx="9525" cy="53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71">
            <a:extLst>
              <a:ext uri="{FF2B5EF4-FFF2-40B4-BE49-F238E27FC236}">
                <a16:creationId xmlns:a16="http://schemas.microsoft.com/office/drawing/2014/main" id="{CC4C1881-900B-4826-A585-A32003E2FAB9}"/>
              </a:ext>
            </a:extLst>
          </p:cNvPr>
          <p:cNvSpPr/>
          <p:nvPr/>
        </p:nvSpPr>
        <p:spPr>
          <a:xfrm>
            <a:off x="4524497" y="4865831"/>
            <a:ext cx="1678076" cy="3778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1E571C0-8078-40D4-8E4D-1E91D843494D}"/>
              </a:ext>
            </a:extLst>
          </p:cNvPr>
          <p:cNvCxnSpPr>
            <a:cxnSpLocks/>
            <a:stCxn id="46" idx="4"/>
            <a:endCxn id="28" idx="0"/>
          </p:cNvCxnSpPr>
          <p:nvPr/>
        </p:nvCxnSpPr>
        <p:spPr>
          <a:xfrm>
            <a:off x="5363535" y="4378297"/>
            <a:ext cx="0" cy="48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8F0706-B4AF-4A91-B9BA-897AE4D5C164}"/>
              </a:ext>
            </a:extLst>
          </p:cNvPr>
          <p:cNvSpPr/>
          <p:nvPr/>
        </p:nvSpPr>
        <p:spPr>
          <a:xfrm>
            <a:off x="4600785" y="2361979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시설명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Tab </a:t>
            </a:r>
            <a:r>
              <a:rPr lang="ko-KR" altLang="en-US" sz="1000" dirty="0">
                <a:solidFill>
                  <a:schemeClr val="tx1"/>
                </a:solidFill>
              </a:rPr>
              <a:t>클릭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수영장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축구장 등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5AE7AE-DE36-4F7A-9A20-5B4DD16B10BF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5363547" y="2796319"/>
            <a:ext cx="0" cy="36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832A6F68-B43C-45ED-8398-D466DAF60027}"/>
              </a:ext>
            </a:extLst>
          </p:cNvPr>
          <p:cNvSpPr/>
          <p:nvPr/>
        </p:nvSpPr>
        <p:spPr>
          <a:xfrm>
            <a:off x="4524497" y="3997890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유저명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신청인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 클릭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7" name="순서도: 천공 테이프 46">
            <a:extLst>
              <a:ext uri="{FF2B5EF4-FFF2-40B4-BE49-F238E27FC236}">
                <a16:creationId xmlns:a16="http://schemas.microsoft.com/office/drawing/2014/main" id="{65F561E1-BB72-41ED-A197-7B85CA46E7D6}"/>
              </a:ext>
            </a:extLst>
          </p:cNvPr>
          <p:cNvSpPr/>
          <p:nvPr/>
        </p:nvSpPr>
        <p:spPr>
          <a:xfrm>
            <a:off x="2145162" y="2284089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시설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3D23F1-2ECA-4E6D-B4D7-B6ACB9C51839}"/>
              </a:ext>
            </a:extLst>
          </p:cNvPr>
          <p:cNvCxnSpPr>
            <a:cxnSpLocks/>
            <a:stCxn id="39" idx="2"/>
            <a:endCxn id="46" idx="1"/>
          </p:cNvCxnSpPr>
          <p:nvPr/>
        </p:nvCxnSpPr>
        <p:spPr>
          <a:xfrm flipH="1">
            <a:off x="5363535" y="3599725"/>
            <a:ext cx="12" cy="39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3AD489-BB22-4C1D-8D02-CCE62F84D106}"/>
              </a:ext>
            </a:extLst>
          </p:cNvPr>
          <p:cNvCxnSpPr>
            <a:cxnSpLocks/>
            <a:stCxn id="47" idx="3"/>
            <a:endCxn id="36" idx="1"/>
          </p:cNvCxnSpPr>
          <p:nvPr/>
        </p:nvCxnSpPr>
        <p:spPr>
          <a:xfrm flipV="1">
            <a:off x="3451706" y="2579149"/>
            <a:ext cx="1149079" cy="54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795D3-D860-4E44-82D9-C7D24F88B1C2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19B6971-1E38-4586-9780-F355D13D6D78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5F9523-6580-4BEC-9C21-EF1D55348C1A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B25623-B247-4BA0-9393-EEA4AEBF017F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DD72E0C-379E-4E62-8BD1-99B83283F1A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5AFA2C-5AD6-453B-B0E3-F4E6120D9DDD}"/>
              </a:ext>
            </a:extLst>
          </p:cNvPr>
          <p:cNvSpPr/>
          <p:nvPr/>
        </p:nvSpPr>
        <p:spPr>
          <a:xfrm>
            <a:off x="7601072" y="3916176"/>
            <a:ext cx="1525524" cy="52555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해당 회원의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 수정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4867A6-CE44-41A0-B66F-39A0FB7A8BCD}"/>
              </a:ext>
            </a:extLst>
          </p:cNvPr>
          <p:cNvSpPr/>
          <p:nvPr/>
        </p:nvSpPr>
        <p:spPr>
          <a:xfrm>
            <a:off x="4600785" y="3165385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달력 기준으로 실시간 신청현황 조회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8532E5E-9C2A-4327-8189-397071829478}"/>
              </a:ext>
            </a:extLst>
          </p:cNvPr>
          <p:cNvCxnSpPr>
            <a:cxnSpLocks/>
            <a:stCxn id="46" idx="5"/>
            <a:endCxn id="48" idx="1"/>
          </p:cNvCxnSpPr>
          <p:nvPr/>
        </p:nvCxnSpPr>
        <p:spPr>
          <a:xfrm flipV="1">
            <a:off x="6034765" y="4178952"/>
            <a:ext cx="1566307" cy="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순서도: 천공 테이프 53">
            <a:extLst>
              <a:ext uri="{FF2B5EF4-FFF2-40B4-BE49-F238E27FC236}">
                <a16:creationId xmlns:a16="http://schemas.microsoft.com/office/drawing/2014/main" id="{1D70E360-7022-49B7-9002-4F57B57FF03A}"/>
              </a:ext>
            </a:extLst>
          </p:cNvPr>
          <p:cNvSpPr/>
          <p:nvPr/>
        </p:nvSpPr>
        <p:spPr>
          <a:xfrm>
            <a:off x="2168176" y="3085689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신청현황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39FC01A-D7EB-412A-A350-91E2BBD0DD71}"/>
              </a:ext>
            </a:extLst>
          </p:cNvPr>
          <p:cNvCxnSpPr>
            <a:cxnSpLocks/>
            <a:stCxn id="54" idx="3"/>
            <a:endCxn id="39" idx="1"/>
          </p:cNvCxnSpPr>
          <p:nvPr/>
        </p:nvCxnSpPr>
        <p:spPr>
          <a:xfrm flipV="1">
            <a:off x="3474720" y="3382555"/>
            <a:ext cx="1126065" cy="367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779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A_RE_00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신청현황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달력 탭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신청현황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신청 현황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22328"/>
              </p:ext>
            </p:extLst>
          </p:nvPr>
        </p:nvGraphicFramePr>
        <p:xfrm>
          <a:off x="9622910" y="1718509"/>
          <a:ext cx="2100113" cy="3744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이전 달력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Layer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 달력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Layer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Today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기준으로 신청현황을 달력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Layer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출력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회원이 신청한 시설 이용기간 조회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시설관리에서 등록한 시설 정보 목록별로 조회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탭 형태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 신청인 탭의 경우 별도의 정보를 조회함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7ACBE6B-E870-4D09-93F5-BA1D5DF39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130236"/>
              </p:ext>
            </p:extLst>
          </p:nvPr>
        </p:nvGraphicFramePr>
        <p:xfrm>
          <a:off x="1663896" y="2796572"/>
          <a:ext cx="7374598" cy="31569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3514">
                  <a:extLst>
                    <a:ext uri="{9D8B030D-6E8A-4147-A177-3AD203B41FA5}">
                      <a16:colId xmlns:a16="http://schemas.microsoft.com/office/drawing/2014/main" val="258472781"/>
                    </a:ext>
                  </a:extLst>
                </a:gridCol>
                <a:gridCol w="1053514">
                  <a:extLst>
                    <a:ext uri="{9D8B030D-6E8A-4147-A177-3AD203B41FA5}">
                      <a16:colId xmlns:a16="http://schemas.microsoft.com/office/drawing/2014/main" val="932266918"/>
                    </a:ext>
                  </a:extLst>
                </a:gridCol>
                <a:gridCol w="1053514">
                  <a:extLst>
                    <a:ext uri="{9D8B030D-6E8A-4147-A177-3AD203B41FA5}">
                      <a16:colId xmlns:a16="http://schemas.microsoft.com/office/drawing/2014/main" val="929124045"/>
                    </a:ext>
                  </a:extLst>
                </a:gridCol>
                <a:gridCol w="1053514">
                  <a:extLst>
                    <a:ext uri="{9D8B030D-6E8A-4147-A177-3AD203B41FA5}">
                      <a16:colId xmlns:a16="http://schemas.microsoft.com/office/drawing/2014/main" val="3578617208"/>
                    </a:ext>
                  </a:extLst>
                </a:gridCol>
                <a:gridCol w="1053514">
                  <a:extLst>
                    <a:ext uri="{9D8B030D-6E8A-4147-A177-3AD203B41FA5}">
                      <a16:colId xmlns:a16="http://schemas.microsoft.com/office/drawing/2014/main" val="1013962161"/>
                    </a:ext>
                  </a:extLst>
                </a:gridCol>
                <a:gridCol w="1053514">
                  <a:extLst>
                    <a:ext uri="{9D8B030D-6E8A-4147-A177-3AD203B41FA5}">
                      <a16:colId xmlns:a16="http://schemas.microsoft.com/office/drawing/2014/main" val="1721651185"/>
                    </a:ext>
                  </a:extLst>
                </a:gridCol>
                <a:gridCol w="1053514">
                  <a:extLst>
                    <a:ext uri="{9D8B030D-6E8A-4147-A177-3AD203B41FA5}">
                      <a16:colId xmlns:a16="http://schemas.microsoft.com/office/drawing/2014/main" val="3678789340"/>
                    </a:ext>
                  </a:extLst>
                </a:gridCol>
              </a:tblGrid>
              <a:tr h="1560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월요일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화요일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수요일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목요일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금요일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토요일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일요일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398556"/>
                  </a:ext>
                </a:extLst>
              </a:tr>
              <a:tr h="1920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28</a:t>
                      </a:r>
                      <a:endParaRPr lang="en-US" altLang="ko-KR" sz="700" b="0" i="0" u="none" strike="noStrike" dirty="0">
                        <a:solidFill>
                          <a:srgbClr val="BFBFB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29</a:t>
                      </a:r>
                      <a:endParaRPr lang="en-US" altLang="ko-KR" sz="700" b="0" i="0" u="none" strike="noStrike" dirty="0">
                        <a:solidFill>
                          <a:srgbClr val="BFBFB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30</a:t>
                      </a:r>
                      <a:endParaRPr lang="en-US" altLang="ko-KR" sz="700" b="0" i="0" u="none" strike="noStrike" dirty="0">
                        <a:solidFill>
                          <a:srgbClr val="BFBFB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31</a:t>
                      </a:r>
                      <a:endParaRPr lang="en-US" altLang="ko-KR" sz="700" b="0" i="0" u="none" strike="noStrike" dirty="0">
                        <a:solidFill>
                          <a:srgbClr val="BFBFBF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077283"/>
                  </a:ext>
                </a:extLst>
              </a:tr>
              <a:tr h="40812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ko-KR" altLang="en-US" sz="1050" b="1" u="sng" strike="noStrike" dirty="0">
                          <a:solidFill>
                            <a:schemeClr val="accent5"/>
                          </a:solidFill>
                          <a:effectLst/>
                        </a:rPr>
                        <a:t>홍길동</a:t>
                      </a:r>
                      <a:r>
                        <a:rPr lang="en-US" altLang="ko-KR" sz="1050" b="1" u="sng" strike="noStrike" dirty="0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ko-KR" altLang="en-US" sz="1050" b="1" u="sng" strike="noStrike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753829"/>
                  </a:ext>
                </a:extLst>
              </a:tr>
              <a:tr h="1920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63758"/>
                  </a:ext>
                </a:extLst>
              </a:tr>
              <a:tr h="40812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u="sng" strike="noStrike" dirty="0">
                          <a:solidFill>
                            <a:schemeClr val="accent5"/>
                          </a:solidFill>
                          <a:effectLst/>
                        </a:rPr>
                        <a:t>홍길동</a:t>
                      </a:r>
                      <a:r>
                        <a:rPr lang="en-US" altLang="ko-KR" sz="1050" b="1" u="sng" strike="noStrike" dirty="0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ko-KR" altLang="en-US" sz="1050" b="1" u="sng" strike="noStrike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88396"/>
                  </a:ext>
                </a:extLst>
              </a:tr>
              <a:tr h="1920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671281"/>
                  </a:ext>
                </a:extLst>
              </a:tr>
              <a:tr h="40812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246746"/>
                  </a:ext>
                </a:extLst>
              </a:tr>
              <a:tr h="1920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45831"/>
                  </a:ext>
                </a:extLst>
              </a:tr>
              <a:tr h="40812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785551"/>
                  </a:ext>
                </a:extLst>
              </a:tr>
              <a:tr h="1920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25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29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31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90028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75769"/>
                  </a:ext>
                </a:extLst>
              </a:tr>
              <a:tr h="40812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u="none" strike="noStrike" dirty="0">
                          <a:effectLst/>
                        </a:rPr>
                        <a:t>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35138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833365DC-7863-470C-BC4C-F55511A15F03}"/>
              </a:ext>
            </a:extLst>
          </p:cNvPr>
          <p:cNvGrpSpPr/>
          <p:nvPr/>
        </p:nvGrpSpPr>
        <p:grpSpPr>
          <a:xfrm>
            <a:off x="4298405" y="2310271"/>
            <a:ext cx="1975402" cy="369332"/>
            <a:chOff x="4298405" y="2248727"/>
            <a:chExt cx="1975402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E81FBF-CDB1-4393-B7F8-6CF3D8A225E7}"/>
                </a:ext>
              </a:extLst>
            </p:cNvPr>
            <p:cNvSpPr txBox="1"/>
            <p:nvPr/>
          </p:nvSpPr>
          <p:spPr>
            <a:xfrm>
              <a:off x="4985241" y="2248727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</a:t>
              </a:r>
              <a:r>
                <a:rPr lang="ko-KR" altLang="en-US" dirty="0"/>
                <a:t>월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A6D9341-5068-44BB-83E3-E0515ADD09A2}"/>
                </a:ext>
              </a:extLst>
            </p:cNvPr>
            <p:cNvSpPr txBox="1"/>
            <p:nvPr/>
          </p:nvSpPr>
          <p:spPr>
            <a:xfrm>
              <a:off x="5858309" y="224872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1"/>
                  </a:solidFill>
                </a:rPr>
                <a:t>▶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BEE995-7B92-497A-8BEF-49740E4FCD9F}"/>
                </a:ext>
              </a:extLst>
            </p:cNvPr>
            <p:cNvSpPr txBox="1"/>
            <p:nvPr/>
          </p:nvSpPr>
          <p:spPr>
            <a:xfrm>
              <a:off x="4298405" y="224872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accent1"/>
                  </a:solidFill>
                </a:rPr>
                <a:t>◀</a:t>
              </a:r>
            </a:p>
          </p:txBody>
        </p:sp>
      </p:grpSp>
      <p:graphicFrame>
        <p:nvGraphicFramePr>
          <p:cNvPr id="56" name="표 5">
            <a:extLst>
              <a:ext uri="{FF2B5EF4-FFF2-40B4-BE49-F238E27FC236}">
                <a16:creationId xmlns:a16="http://schemas.microsoft.com/office/drawing/2014/main" id="{81D31EC9-9422-4D53-8138-410011E7D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965719"/>
              </p:ext>
            </p:extLst>
          </p:nvPr>
        </p:nvGraphicFramePr>
        <p:xfrm>
          <a:off x="1615114" y="1845820"/>
          <a:ext cx="4829645" cy="3190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929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965929">
                  <a:extLst>
                    <a:ext uri="{9D8B030D-6E8A-4147-A177-3AD203B41FA5}">
                      <a16:colId xmlns:a16="http://schemas.microsoft.com/office/drawing/2014/main" val="1360348017"/>
                    </a:ext>
                  </a:extLst>
                </a:gridCol>
                <a:gridCol w="965929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965929">
                  <a:extLst>
                    <a:ext uri="{9D8B030D-6E8A-4147-A177-3AD203B41FA5}">
                      <a16:colId xmlns:a16="http://schemas.microsoft.com/office/drawing/2014/main" val="1239477676"/>
                    </a:ext>
                  </a:extLst>
                </a:gridCol>
                <a:gridCol w="965929">
                  <a:extLst>
                    <a:ext uri="{9D8B030D-6E8A-4147-A177-3AD203B41FA5}">
                      <a16:colId xmlns:a16="http://schemas.microsoft.com/office/drawing/2014/main" val="3179199014"/>
                    </a:ext>
                  </a:extLst>
                </a:gridCol>
              </a:tblGrid>
              <a:tr h="319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/>
                          </a:solidFill>
                        </a:rPr>
                        <a:t>축구장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농구장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수영장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싸우나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신청인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9EFF0C25-BEF5-49DB-850F-6E635178404E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51" name="Nav Pane Background">
              <a:extLst>
                <a:ext uri="{FF2B5EF4-FFF2-40B4-BE49-F238E27FC236}">
                  <a16:creationId xmlns:a16="http://schemas.microsoft.com/office/drawing/2014/main" id="{B6F51258-3A90-42FA-BF22-D3418F16A16B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8C2259C-9309-491D-8950-FF9F665FBAAF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5BC35718-495E-4F7E-90A4-BA627D6F5519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4AA1231D-5430-4E52-B948-236C26F002FC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8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E3A2464-79F6-4542-8B42-7FFB84EB67F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5" name="Go Home">
                    <a:extLst>
                      <a:ext uri="{FF2B5EF4-FFF2-40B4-BE49-F238E27FC236}">
                        <a16:creationId xmlns:a16="http://schemas.microsoft.com/office/drawing/2014/main" id="{423F8445-9521-4DDC-B1D6-756946766E9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3" name="Chevron Right">
                  <a:extLst>
                    <a:ext uri="{FF2B5EF4-FFF2-40B4-BE49-F238E27FC236}">
                      <a16:creationId xmlns:a16="http://schemas.microsoft.com/office/drawing/2014/main" id="{A828A734-2954-4E12-BE8B-0F4131E6CC5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F60B0B2F-DF87-4E17-BEC8-C3DB3D6F515B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3A832E12-1E22-42C4-A9A1-F8CEE9FA9E39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80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F74AA0B-EB64-4AF9-9BA0-95F56547B872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1" name="Edit File">
                    <a:extLst>
                      <a:ext uri="{FF2B5EF4-FFF2-40B4-BE49-F238E27FC236}">
                        <a16:creationId xmlns:a16="http://schemas.microsoft.com/office/drawing/2014/main" id="{5DCEDA4E-3ECC-4769-8862-33A4417BEE1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9" name="Chevron Right">
                  <a:extLst>
                    <a:ext uri="{FF2B5EF4-FFF2-40B4-BE49-F238E27FC236}">
                      <a16:creationId xmlns:a16="http://schemas.microsoft.com/office/drawing/2014/main" id="{90FFAD27-7318-437C-B336-ADBA7A6D889D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C1A339BA-4775-4D2B-A60B-587D19AB1E7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2389912B-9170-4417-BEB1-13C09DE66F4D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7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200A6814-CA86-455F-8F04-4663CF1F1E80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7" name="Create">
                    <a:extLst>
                      <a:ext uri="{FF2B5EF4-FFF2-40B4-BE49-F238E27FC236}">
                        <a16:creationId xmlns:a16="http://schemas.microsoft.com/office/drawing/2014/main" id="{C6284358-7E6E-457E-829A-59A35F01D1D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19C3042-DC6A-4521-B8E6-39EE73EED55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4E31AB50-11C7-42C8-8B44-56039BF705FC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E7ECA1-D00D-43B5-B43E-3CBAAF23EB7C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4D74F185-E9B2-47E4-9C82-5F059CEA2F64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Code">
                    <a:extLst>
                      <a:ext uri="{FF2B5EF4-FFF2-40B4-BE49-F238E27FC236}">
                        <a16:creationId xmlns:a16="http://schemas.microsoft.com/office/drawing/2014/main" id="{7355A0A7-6193-4CF9-B1CE-21B4525B7744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53207A09-80FA-409A-848F-7539213609D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24763729-A642-4514-BD0B-E40519AFEEA8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304AD9E0-D257-42B9-B14A-54E0AF6760A9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68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0DACF9A-9BDF-41C0-96A1-64281CFFC0E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9" name="User">
                    <a:extLst>
                      <a:ext uri="{FF2B5EF4-FFF2-40B4-BE49-F238E27FC236}">
                        <a16:creationId xmlns:a16="http://schemas.microsoft.com/office/drawing/2014/main" id="{35147DB4-1303-4080-8D33-BFC917EA576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7" name="Chevron Right">
                  <a:extLst>
                    <a:ext uri="{FF2B5EF4-FFF2-40B4-BE49-F238E27FC236}">
                      <a16:creationId xmlns:a16="http://schemas.microsoft.com/office/drawing/2014/main" id="{0354A8F5-50F1-44EA-9759-7C02444B0F9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B357E5AB-D529-48D2-9A2C-521B8C49DD35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62" name="그룹 61">
                  <a:extLst>
                    <a:ext uri="{FF2B5EF4-FFF2-40B4-BE49-F238E27FC236}">
                      <a16:creationId xmlns:a16="http://schemas.microsoft.com/office/drawing/2014/main" id="{14718520-5E80-4450-8F17-71BFC342519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6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193929AB-9A45-451F-BD0B-282A4E090B8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5" name="Edit File">
                    <a:extLst>
                      <a:ext uri="{FF2B5EF4-FFF2-40B4-BE49-F238E27FC236}">
                        <a16:creationId xmlns:a16="http://schemas.microsoft.com/office/drawing/2014/main" id="{E117457C-A491-44E7-8BD7-FE0D20B0B19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3" name="Chevron Right">
                  <a:extLst>
                    <a:ext uri="{FF2B5EF4-FFF2-40B4-BE49-F238E27FC236}">
                      <a16:creationId xmlns:a16="http://schemas.microsoft.com/office/drawing/2014/main" id="{C978DE3E-7B00-4D13-87E3-493C89709225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6" name="순서도: 판단 85">
            <a:extLst>
              <a:ext uri="{FF2B5EF4-FFF2-40B4-BE49-F238E27FC236}">
                <a16:creationId xmlns:a16="http://schemas.microsoft.com/office/drawing/2014/main" id="{5DFE05B2-453E-4A7A-BC5C-8398D3A12BF3}"/>
              </a:ext>
            </a:extLst>
          </p:cNvPr>
          <p:cNvSpPr/>
          <p:nvPr/>
        </p:nvSpPr>
        <p:spPr>
          <a:xfrm>
            <a:off x="1390318" y="2667523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87" name="오각형 78">
            <a:extLst>
              <a:ext uri="{FF2B5EF4-FFF2-40B4-BE49-F238E27FC236}">
                <a16:creationId xmlns:a16="http://schemas.microsoft.com/office/drawing/2014/main" id="{6BC94DD2-A7BC-4D44-9460-00539A3762E6}"/>
              </a:ext>
            </a:extLst>
          </p:cNvPr>
          <p:cNvSpPr/>
          <p:nvPr/>
        </p:nvSpPr>
        <p:spPr>
          <a:xfrm rot="902109">
            <a:off x="3942420" y="226373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8" name="오각형 78">
            <a:extLst>
              <a:ext uri="{FF2B5EF4-FFF2-40B4-BE49-F238E27FC236}">
                <a16:creationId xmlns:a16="http://schemas.microsoft.com/office/drawing/2014/main" id="{96DE01E9-E962-4FE1-81E2-8FD7CE484E6C}"/>
              </a:ext>
            </a:extLst>
          </p:cNvPr>
          <p:cNvSpPr/>
          <p:nvPr/>
        </p:nvSpPr>
        <p:spPr>
          <a:xfrm rot="902109">
            <a:off x="5443912" y="226373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9" name="오각형 78">
            <a:extLst>
              <a:ext uri="{FF2B5EF4-FFF2-40B4-BE49-F238E27FC236}">
                <a16:creationId xmlns:a16="http://schemas.microsoft.com/office/drawing/2014/main" id="{4FCDC354-155C-4213-8F49-F29F05235B24}"/>
              </a:ext>
            </a:extLst>
          </p:cNvPr>
          <p:cNvSpPr/>
          <p:nvPr/>
        </p:nvSpPr>
        <p:spPr>
          <a:xfrm rot="902109">
            <a:off x="1246108" y="177548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0" name="오각형 78">
            <a:extLst>
              <a:ext uri="{FF2B5EF4-FFF2-40B4-BE49-F238E27FC236}">
                <a16:creationId xmlns:a16="http://schemas.microsoft.com/office/drawing/2014/main" id="{9A500944-6EC2-4455-A87F-FEB26718B0FA}"/>
              </a:ext>
            </a:extLst>
          </p:cNvPr>
          <p:cNvSpPr/>
          <p:nvPr/>
        </p:nvSpPr>
        <p:spPr>
          <a:xfrm rot="902109">
            <a:off x="5326777" y="177548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4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A_RE_01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신청현황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목록 탭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>
              <a:latin typeface="+mn-ea"/>
            </a:endParaRP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신청현황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040606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신청 현황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AE2F79-3616-4FB6-85A3-F694C8062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087394"/>
              </p:ext>
            </p:extLst>
          </p:nvPr>
        </p:nvGraphicFramePr>
        <p:xfrm>
          <a:off x="1756569" y="2928267"/>
          <a:ext cx="7415713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37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868492">
                  <a:extLst>
                    <a:ext uri="{9D8B030D-6E8A-4147-A177-3AD203B41FA5}">
                      <a16:colId xmlns:a16="http://schemas.microsoft.com/office/drawing/2014/main" val="1360348017"/>
                    </a:ext>
                  </a:extLst>
                </a:gridCol>
                <a:gridCol w="581578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581578">
                  <a:extLst>
                    <a:ext uri="{9D8B030D-6E8A-4147-A177-3AD203B41FA5}">
                      <a16:colId xmlns:a16="http://schemas.microsoft.com/office/drawing/2014/main" val="1239477676"/>
                    </a:ext>
                  </a:extLst>
                </a:gridCol>
                <a:gridCol w="851000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  <a:gridCol w="851000">
                  <a:extLst>
                    <a:ext uri="{9D8B030D-6E8A-4147-A177-3AD203B41FA5}">
                      <a16:colId xmlns:a16="http://schemas.microsoft.com/office/drawing/2014/main" val="1443493872"/>
                    </a:ext>
                  </a:extLst>
                </a:gridCol>
                <a:gridCol w="967372">
                  <a:extLst>
                    <a:ext uri="{9D8B030D-6E8A-4147-A177-3AD203B41FA5}">
                      <a16:colId xmlns:a16="http://schemas.microsoft.com/office/drawing/2014/main" val="3682766569"/>
                    </a:ext>
                  </a:extLst>
                </a:gridCol>
                <a:gridCol w="734628">
                  <a:extLst>
                    <a:ext uri="{9D8B030D-6E8A-4147-A177-3AD203B41FA5}">
                      <a16:colId xmlns:a16="http://schemas.microsoft.com/office/drawing/2014/main" val="1865841057"/>
                    </a:ext>
                  </a:extLst>
                </a:gridCol>
                <a:gridCol w="734628">
                  <a:extLst>
                    <a:ext uri="{9D8B030D-6E8A-4147-A177-3AD203B41FA5}">
                      <a16:colId xmlns:a16="http://schemas.microsoft.com/office/drawing/2014/main" val="1838654503"/>
                    </a:ext>
                  </a:extLst>
                </a:gridCol>
                <a:gridCol w="851000">
                  <a:extLst>
                    <a:ext uri="{9D8B030D-6E8A-4147-A177-3AD203B41FA5}">
                      <a16:colId xmlns:a16="http://schemas.microsoft.com/office/drawing/2014/main" val="3236732886"/>
                    </a:ext>
                  </a:extLst>
                </a:gridCol>
              </a:tblGrid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ID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신청인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대표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시설명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이용시간대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금액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결제수단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coco123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박수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축구장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10:00~12:00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2025.05.16 02:29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계좌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승인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207624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1004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hon1234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정한솔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농구장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18:00~19:00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2025.05.15 01:38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56195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abc345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김기진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수영장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11:00~15:00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2025.05.14 12:40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계좌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374878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def345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김상철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헬스장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18:00~19:00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2025.04.20 18:05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카드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승인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chemeClr val="accent5"/>
                          </a:solidFill>
                        </a:rPr>
                        <a:t>abc123</a:t>
                      </a:r>
                      <a:endParaRPr lang="ko-KR" altLang="en-US" sz="800" u="sng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사우나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11:00~15:00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2025.04.11 08:47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계좌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대기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78C87DCE-3F8E-4A10-9983-3C56BE2AF6D3}"/>
              </a:ext>
            </a:extLst>
          </p:cNvPr>
          <p:cNvSpPr txBox="1"/>
          <p:nvPr/>
        </p:nvSpPr>
        <p:spPr>
          <a:xfrm>
            <a:off x="1691117" y="2407125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1005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91" name="Button">
            <a:extLst>
              <a:ext uri="{FF2B5EF4-FFF2-40B4-BE49-F238E27FC236}">
                <a16:creationId xmlns:a16="http://schemas.microsoft.com/office/drawing/2014/main" id="{CD27505A-EEEC-4B59-B2B1-B949DED350A3}"/>
              </a:ext>
            </a:extLst>
          </p:cNvPr>
          <p:cNvSpPr>
            <a:spLocks/>
          </p:cNvSpPr>
          <p:nvPr/>
        </p:nvSpPr>
        <p:spPr bwMode="auto">
          <a:xfrm>
            <a:off x="7100850" y="2397371"/>
            <a:ext cx="1118769" cy="289441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2" name="Button">
            <a:extLst>
              <a:ext uri="{FF2B5EF4-FFF2-40B4-BE49-F238E27FC236}">
                <a16:creationId xmlns:a16="http://schemas.microsoft.com/office/drawing/2014/main" id="{D5C5A1E7-985A-4AC0-8D0F-094AC98EE736}"/>
              </a:ext>
            </a:extLst>
          </p:cNvPr>
          <p:cNvSpPr>
            <a:spLocks/>
          </p:cNvSpPr>
          <p:nvPr/>
        </p:nvSpPr>
        <p:spPr bwMode="auto">
          <a:xfrm>
            <a:off x="8371451" y="2403908"/>
            <a:ext cx="80212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E1F374-14F4-4BC3-8445-A1B066040BFA}"/>
              </a:ext>
            </a:extLst>
          </p:cNvPr>
          <p:cNvSpPr txBox="1"/>
          <p:nvPr/>
        </p:nvSpPr>
        <p:spPr>
          <a:xfrm>
            <a:off x="2760594" y="4940484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……. 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68364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‘</a:t>
                      </a:r>
                      <a:r>
                        <a:rPr lang="ko-KR" altLang="en-US" sz="800" dirty="0">
                          <a:latin typeface="+mn-ea"/>
                        </a:rPr>
                        <a:t>회원 관리 </a:t>
                      </a:r>
                      <a:r>
                        <a:rPr lang="en-US" altLang="ko-KR" sz="800" dirty="0">
                          <a:latin typeface="+mn-ea"/>
                        </a:rPr>
                        <a:t>– </a:t>
                      </a:r>
                      <a:r>
                        <a:rPr lang="ko-KR" altLang="en-US" sz="800" dirty="0">
                          <a:latin typeface="+mn-ea"/>
                        </a:rPr>
                        <a:t>수정</a:t>
                      </a:r>
                      <a:r>
                        <a:rPr lang="en-US" altLang="ko-KR" sz="800" dirty="0">
                          <a:latin typeface="+mn-ea"/>
                        </a:rPr>
                        <a:t>’ </a:t>
                      </a:r>
                      <a:r>
                        <a:rPr lang="ko-KR" altLang="en-US" sz="800" dirty="0">
                          <a:latin typeface="+mn-ea"/>
                        </a:rPr>
                        <a:t>화면으로 이동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16" name="오각형 78">
            <a:extLst>
              <a:ext uri="{FF2B5EF4-FFF2-40B4-BE49-F238E27FC236}">
                <a16:creationId xmlns:a16="http://schemas.microsoft.com/office/drawing/2014/main" id="{3BD06D92-A863-42B8-84CC-75C34A1E17A3}"/>
              </a:ext>
            </a:extLst>
          </p:cNvPr>
          <p:cNvSpPr/>
          <p:nvPr/>
        </p:nvSpPr>
        <p:spPr>
          <a:xfrm rot="902109">
            <a:off x="2304242" y="313313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aphicFrame>
        <p:nvGraphicFramePr>
          <p:cNvPr id="53" name="표 5">
            <a:extLst>
              <a:ext uri="{FF2B5EF4-FFF2-40B4-BE49-F238E27FC236}">
                <a16:creationId xmlns:a16="http://schemas.microsoft.com/office/drawing/2014/main" id="{A8CC7737-647E-44BE-B6ED-F7614AC9D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8491"/>
              </p:ext>
            </p:extLst>
          </p:nvPr>
        </p:nvGraphicFramePr>
        <p:xfrm>
          <a:off x="1615112" y="1845820"/>
          <a:ext cx="4671390" cy="324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565">
                  <a:extLst>
                    <a:ext uri="{9D8B030D-6E8A-4147-A177-3AD203B41FA5}">
                      <a16:colId xmlns:a16="http://schemas.microsoft.com/office/drawing/2014/main" val="1360348017"/>
                    </a:ext>
                  </a:extLst>
                </a:gridCol>
                <a:gridCol w="778565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778565">
                  <a:extLst>
                    <a:ext uri="{9D8B030D-6E8A-4147-A177-3AD203B41FA5}">
                      <a16:colId xmlns:a16="http://schemas.microsoft.com/office/drawing/2014/main" val="1239477676"/>
                    </a:ext>
                  </a:extLst>
                </a:gridCol>
                <a:gridCol w="778565">
                  <a:extLst>
                    <a:ext uri="{9D8B030D-6E8A-4147-A177-3AD203B41FA5}">
                      <a16:colId xmlns:a16="http://schemas.microsoft.com/office/drawing/2014/main" val="3179199014"/>
                    </a:ext>
                  </a:extLst>
                </a:gridCol>
                <a:gridCol w="778565">
                  <a:extLst>
                    <a:ext uri="{9D8B030D-6E8A-4147-A177-3AD203B41FA5}">
                      <a16:colId xmlns:a16="http://schemas.microsoft.com/office/drawing/2014/main" val="1088411917"/>
                    </a:ext>
                  </a:extLst>
                </a:gridCol>
                <a:gridCol w="778565">
                  <a:extLst>
                    <a:ext uri="{9D8B030D-6E8A-4147-A177-3AD203B41FA5}">
                      <a16:colId xmlns:a16="http://schemas.microsoft.com/office/drawing/2014/main" val="2806168183"/>
                    </a:ext>
                  </a:extLst>
                </a:gridCol>
              </a:tblGrid>
              <a:tr h="319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축구장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농구장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수영장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싸우나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신청인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신청인</a:t>
                      </a:r>
                    </a:p>
                  </a:txBody>
                  <a:tcPr marL="100584" marR="100584" marT="55321" marB="5532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0BA9C89-5D74-423D-ABDC-D1CAB4D6AE23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52" name="Nav Pane Background">
              <a:extLst>
                <a:ext uri="{FF2B5EF4-FFF2-40B4-BE49-F238E27FC236}">
                  <a16:creationId xmlns:a16="http://schemas.microsoft.com/office/drawing/2014/main" id="{2A460D15-812F-40C9-8598-CE1F0BC7EFAA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BC18F7C-1812-4CD8-A34E-415796CDD506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657B6A2-87B6-4E75-87C8-EB7904C9C3C1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id="{1ED1CBD6-E264-4FE8-9D48-0011B4CAF7C3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83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4921C03-08E3-4B5E-9D3E-A33CC284A04C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4" name="Go Home">
                    <a:extLst>
                      <a:ext uri="{FF2B5EF4-FFF2-40B4-BE49-F238E27FC236}">
                        <a16:creationId xmlns:a16="http://schemas.microsoft.com/office/drawing/2014/main" id="{B639A48B-5D8D-4364-9C06-9E82CCDD9005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2" name="Chevron Right">
                  <a:extLst>
                    <a:ext uri="{FF2B5EF4-FFF2-40B4-BE49-F238E27FC236}">
                      <a16:creationId xmlns:a16="http://schemas.microsoft.com/office/drawing/2014/main" id="{A84FDD6E-A3F3-42DF-BD52-27345BDAF7E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CF967507-5186-405D-BC20-B5E540DA687C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D65899C2-5BDB-49DE-B9D8-D3853C1D8BC5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9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24DEDA06-37AF-48BF-BF52-8CBCC97F6F3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0" name="Edit File">
                    <a:extLst>
                      <a:ext uri="{FF2B5EF4-FFF2-40B4-BE49-F238E27FC236}">
                        <a16:creationId xmlns:a16="http://schemas.microsoft.com/office/drawing/2014/main" id="{F9AA3382-1C60-4EA3-BA13-7B421710CFD6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8" name="Chevron Right">
                  <a:extLst>
                    <a:ext uri="{FF2B5EF4-FFF2-40B4-BE49-F238E27FC236}">
                      <a16:creationId xmlns:a16="http://schemas.microsoft.com/office/drawing/2014/main" id="{9DA02B37-B9C5-4A56-B0EF-FD94F770C7D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963712AE-7105-45B1-9D7D-B75B61375AF1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73" name="그룹 72">
                  <a:extLst>
                    <a:ext uri="{FF2B5EF4-FFF2-40B4-BE49-F238E27FC236}">
                      <a16:creationId xmlns:a16="http://schemas.microsoft.com/office/drawing/2014/main" id="{3C3F9D78-FD38-4480-B304-9BA66410617D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75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E58EDAC-0CAF-4E7D-8798-155E01C37E73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6" name="Create">
                    <a:extLst>
                      <a:ext uri="{FF2B5EF4-FFF2-40B4-BE49-F238E27FC236}">
                        <a16:creationId xmlns:a16="http://schemas.microsoft.com/office/drawing/2014/main" id="{9A6EFE12-7EC1-4A2E-BF26-6512D1B5E095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4" name="Chevron Right">
                  <a:extLst>
                    <a:ext uri="{FF2B5EF4-FFF2-40B4-BE49-F238E27FC236}">
                      <a16:creationId xmlns:a16="http://schemas.microsoft.com/office/drawing/2014/main" id="{66395F57-886B-4538-94F3-13CB61387F6B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5706AAA-2BC3-48DE-91F8-17EB6A72A4F2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69" name="그룹 68">
                  <a:extLst>
                    <a:ext uri="{FF2B5EF4-FFF2-40B4-BE49-F238E27FC236}">
                      <a16:creationId xmlns:a16="http://schemas.microsoft.com/office/drawing/2014/main" id="{B70B897B-6C65-4F38-ABBA-9DA58584FC28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7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946E3F73-8F7D-4DD2-AF4D-A7FA8A0DF797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2" name="Code">
                    <a:extLst>
                      <a:ext uri="{FF2B5EF4-FFF2-40B4-BE49-F238E27FC236}">
                        <a16:creationId xmlns:a16="http://schemas.microsoft.com/office/drawing/2014/main" id="{C21489B9-A131-4362-A756-1ECA90B4CA4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0" name="Chevron Right">
                  <a:extLst>
                    <a:ext uri="{FF2B5EF4-FFF2-40B4-BE49-F238E27FC236}">
                      <a16:creationId xmlns:a16="http://schemas.microsoft.com/office/drawing/2014/main" id="{81099905-69A1-4A06-A7D3-16E380EA8A5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79616C31-BDED-41D7-8729-1206BD2EE833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F7E3930F-A744-4604-99ED-6FD46D4A32BD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6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823C24CE-33A3-450B-B93B-2A61FBDBDD2A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8" name="User">
                    <a:extLst>
                      <a:ext uri="{FF2B5EF4-FFF2-40B4-BE49-F238E27FC236}">
                        <a16:creationId xmlns:a16="http://schemas.microsoft.com/office/drawing/2014/main" id="{EFE6D0E5-7405-4B4C-9BCE-833B779D60B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6" name="Chevron Right">
                  <a:extLst>
                    <a:ext uri="{FF2B5EF4-FFF2-40B4-BE49-F238E27FC236}">
                      <a16:creationId xmlns:a16="http://schemas.microsoft.com/office/drawing/2014/main" id="{AE5C4943-BBC5-4DF3-B424-D58B112B2AF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5C3E5C8-4CB1-407F-9D14-5A82C4A63246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12DCA8AA-F523-4D1A-904F-454DB5A2B702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63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85C3D629-1925-4F7C-B0F2-B2397C0D7A0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4" name="Edit File">
                    <a:extLst>
                      <a:ext uri="{FF2B5EF4-FFF2-40B4-BE49-F238E27FC236}">
                        <a16:creationId xmlns:a16="http://schemas.microsoft.com/office/drawing/2014/main" id="{F0C64B57-5BE5-4840-84FF-E79362FFF21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2" name="Chevron Right">
                  <a:extLst>
                    <a:ext uri="{FF2B5EF4-FFF2-40B4-BE49-F238E27FC236}">
                      <a16:creationId xmlns:a16="http://schemas.microsoft.com/office/drawing/2014/main" id="{73E515B1-351F-4F70-BE75-4E9D5F2C7299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4468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2" y="306084"/>
            <a:ext cx="10515600" cy="65588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콘텐츠 관리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280C6B5F-9307-4F7C-92AD-C53E1D76E261}"/>
              </a:ext>
            </a:extLst>
          </p:cNvPr>
          <p:cNvSpPr/>
          <p:nvPr/>
        </p:nvSpPr>
        <p:spPr>
          <a:xfrm>
            <a:off x="4514984" y="933124"/>
            <a:ext cx="1678076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시설 관리 화면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076B030-E9C6-4EEC-8A3F-40267B58475B}"/>
              </a:ext>
            </a:extLst>
          </p:cNvPr>
          <p:cNvCxnSpPr>
            <a:cxnSpLocks/>
            <a:stCxn id="46" idx="4"/>
            <a:endCxn id="11" idx="0"/>
          </p:cNvCxnSpPr>
          <p:nvPr/>
        </p:nvCxnSpPr>
        <p:spPr>
          <a:xfrm>
            <a:off x="5354010" y="3883410"/>
            <a:ext cx="0" cy="23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5D4637F-CDCB-42C7-9FED-3D7CC28B6A74}"/>
              </a:ext>
            </a:extLst>
          </p:cNvPr>
          <p:cNvSpPr txBox="1"/>
          <p:nvPr/>
        </p:nvSpPr>
        <p:spPr>
          <a:xfrm>
            <a:off x="4786015" y="4574077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No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순서도: 판단 10">
            <a:extLst>
              <a:ext uri="{FF2B5EF4-FFF2-40B4-BE49-F238E27FC236}">
                <a16:creationId xmlns:a16="http://schemas.microsoft.com/office/drawing/2014/main" id="{E4A06A52-B0CA-4639-BADF-EA177F2A4FA0}"/>
              </a:ext>
            </a:extLst>
          </p:cNvPr>
          <p:cNvSpPr/>
          <p:nvPr/>
        </p:nvSpPr>
        <p:spPr>
          <a:xfrm>
            <a:off x="4514972" y="4121388"/>
            <a:ext cx="1678076" cy="53586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등록된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정보와 중복 여부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0C64A2-AF74-4817-B0B2-1B3CE36360F4}"/>
              </a:ext>
            </a:extLst>
          </p:cNvPr>
          <p:cNvCxnSpPr>
            <a:cxnSpLocks/>
            <a:stCxn id="7" idx="2"/>
            <a:endCxn id="36" idx="0"/>
          </p:cNvCxnSpPr>
          <p:nvPr/>
        </p:nvCxnSpPr>
        <p:spPr>
          <a:xfrm>
            <a:off x="5354022" y="1390324"/>
            <a:ext cx="0" cy="27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71">
            <a:extLst>
              <a:ext uri="{FF2B5EF4-FFF2-40B4-BE49-F238E27FC236}">
                <a16:creationId xmlns:a16="http://schemas.microsoft.com/office/drawing/2014/main" id="{CC4C1881-900B-4826-A585-A32003E2FAB9}"/>
              </a:ext>
            </a:extLst>
          </p:cNvPr>
          <p:cNvSpPr/>
          <p:nvPr/>
        </p:nvSpPr>
        <p:spPr>
          <a:xfrm>
            <a:off x="4534022" y="5893292"/>
            <a:ext cx="1678076" cy="3778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C6E849-622A-423C-8365-03B007BF7BFB}"/>
              </a:ext>
            </a:extLst>
          </p:cNvPr>
          <p:cNvCxnSpPr>
            <a:cxnSpLocks/>
            <a:stCxn id="11" idx="2"/>
            <a:endCxn id="62" idx="0"/>
          </p:cNvCxnSpPr>
          <p:nvPr/>
        </p:nvCxnSpPr>
        <p:spPr>
          <a:xfrm>
            <a:off x="5354010" y="4657257"/>
            <a:ext cx="12" cy="1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594C8A-6D51-4827-9A70-0D1D7DAAC2AD}"/>
              </a:ext>
            </a:extLst>
          </p:cNvPr>
          <p:cNvSpPr txBox="1"/>
          <p:nvPr/>
        </p:nvSpPr>
        <p:spPr>
          <a:xfrm>
            <a:off x="6384017" y="407630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Yes (</a:t>
            </a:r>
            <a:r>
              <a:rPr lang="ko-KR" altLang="en-US" sz="1100" dirty="0">
                <a:solidFill>
                  <a:schemeClr val="accent1"/>
                </a:solidFill>
              </a:rPr>
              <a:t>재입력</a:t>
            </a:r>
            <a:r>
              <a:rPr lang="en-US" altLang="ko-KR" sz="1100" dirty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F8F0706-B4AF-4A91-B9BA-897AE4D5C164}"/>
              </a:ext>
            </a:extLst>
          </p:cNvPr>
          <p:cNvSpPr/>
          <p:nvPr/>
        </p:nvSpPr>
        <p:spPr>
          <a:xfrm>
            <a:off x="4591260" y="1666654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콘텐츠 정보 </a:t>
            </a:r>
            <a:r>
              <a:rPr lang="en-US" altLang="ko-KR" sz="1000" dirty="0">
                <a:solidFill>
                  <a:schemeClr val="tx1"/>
                </a:solidFill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ACBFAF63-DA23-44DC-A60C-B967FD44859C}"/>
              </a:ext>
            </a:extLst>
          </p:cNvPr>
          <p:cNvSpPr/>
          <p:nvPr/>
        </p:nvSpPr>
        <p:spPr>
          <a:xfrm>
            <a:off x="4514972" y="2301124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 버튼 클릭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25AE7AE-DE36-4F7A-9A20-5B4DD16B10BF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flipH="1">
            <a:off x="5354010" y="2100994"/>
            <a:ext cx="12" cy="20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58C8EA-F099-4E71-9FEC-AF9A16976904}"/>
              </a:ext>
            </a:extLst>
          </p:cNvPr>
          <p:cNvSpPr/>
          <p:nvPr/>
        </p:nvSpPr>
        <p:spPr>
          <a:xfrm>
            <a:off x="4591260" y="2875931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콘텐츠 등록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832A6F68-B43C-45ED-8398-D466DAF60027}"/>
              </a:ext>
            </a:extLst>
          </p:cNvPr>
          <p:cNvSpPr/>
          <p:nvPr/>
        </p:nvSpPr>
        <p:spPr>
          <a:xfrm>
            <a:off x="4514972" y="3503003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정보 입력 및 권한 설정</a:t>
            </a:r>
          </a:p>
        </p:txBody>
      </p:sp>
      <p:sp>
        <p:nvSpPr>
          <p:cNvPr id="47" name="순서도: 천공 테이프 46">
            <a:extLst>
              <a:ext uri="{FF2B5EF4-FFF2-40B4-BE49-F238E27FC236}">
                <a16:creationId xmlns:a16="http://schemas.microsoft.com/office/drawing/2014/main" id="{65F561E1-BB72-41ED-A197-7B85CA46E7D6}"/>
              </a:ext>
            </a:extLst>
          </p:cNvPr>
          <p:cNvSpPr/>
          <p:nvPr/>
        </p:nvSpPr>
        <p:spPr>
          <a:xfrm>
            <a:off x="2135637" y="1588764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콘텐츠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13D23F1-2ECA-4E6D-B4D7-B6ACB9C51839}"/>
              </a:ext>
            </a:extLst>
          </p:cNvPr>
          <p:cNvCxnSpPr>
            <a:cxnSpLocks/>
            <a:stCxn id="37" idx="4"/>
            <a:endCxn id="44" idx="0"/>
          </p:cNvCxnSpPr>
          <p:nvPr/>
        </p:nvCxnSpPr>
        <p:spPr>
          <a:xfrm>
            <a:off x="5354010" y="2681531"/>
            <a:ext cx="12" cy="19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89CE848-B737-42BA-BD03-4B0A52360905}"/>
              </a:ext>
            </a:extLst>
          </p:cNvPr>
          <p:cNvCxnSpPr>
            <a:cxnSpLocks/>
            <a:stCxn id="44" idx="2"/>
            <a:endCxn id="46" idx="1"/>
          </p:cNvCxnSpPr>
          <p:nvPr/>
        </p:nvCxnSpPr>
        <p:spPr>
          <a:xfrm flipH="1">
            <a:off x="5354010" y="3310271"/>
            <a:ext cx="12" cy="19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303D275F-762D-4614-AEC8-803D6640AE60}"/>
              </a:ext>
            </a:extLst>
          </p:cNvPr>
          <p:cNvCxnSpPr>
            <a:cxnSpLocks/>
            <a:stCxn id="11" idx="3"/>
            <a:endCxn id="46" idx="5"/>
          </p:cNvCxnSpPr>
          <p:nvPr/>
        </p:nvCxnSpPr>
        <p:spPr>
          <a:xfrm flipH="1" flipV="1">
            <a:off x="6025240" y="3693207"/>
            <a:ext cx="167808" cy="696116"/>
          </a:xfrm>
          <a:prstGeom prst="bentConnector3">
            <a:avLst>
              <a:gd name="adj1" fmla="val -1362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44FE995-3FC5-4A88-AFC9-1C41EED72CCB}"/>
              </a:ext>
            </a:extLst>
          </p:cNvPr>
          <p:cNvSpPr/>
          <p:nvPr/>
        </p:nvSpPr>
        <p:spPr>
          <a:xfrm>
            <a:off x="4591260" y="4855807"/>
            <a:ext cx="1525524" cy="35895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콘텐츠 등록 완료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23AD489-BB22-4C1D-8D02-CCE62F84D106}"/>
              </a:ext>
            </a:extLst>
          </p:cNvPr>
          <p:cNvCxnSpPr>
            <a:cxnSpLocks/>
            <a:stCxn id="47" idx="3"/>
            <a:endCxn id="36" idx="1"/>
          </p:cNvCxnSpPr>
          <p:nvPr/>
        </p:nvCxnSpPr>
        <p:spPr>
          <a:xfrm flipV="1">
            <a:off x="3442181" y="1883824"/>
            <a:ext cx="1149079" cy="54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795D3-D860-4E44-82D9-C7D24F88B1C2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19B6971-1E38-4586-9780-F355D13D6D78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5F9523-6580-4BEC-9C21-EF1D55348C1A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B25623-B247-4BA0-9393-EEA4AEBF017F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DD72E0C-379E-4E62-8BD1-99B83283F1A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D8489A6F-D0E7-4937-8AC9-111865010DE3}"/>
              </a:ext>
            </a:extLst>
          </p:cNvPr>
          <p:cNvCxnSpPr>
            <a:cxnSpLocks/>
            <a:stCxn id="47" idx="2"/>
            <a:endCxn id="11" idx="1"/>
          </p:cNvCxnSpPr>
          <p:nvPr/>
        </p:nvCxnSpPr>
        <p:spPr>
          <a:xfrm rot="16200000" flipH="1">
            <a:off x="2522148" y="2396499"/>
            <a:ext cx="2259584" cy="1726063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데이터 39">
            <a:extLst>
              <a:ext uri="{FF2B5EF4-FFF2-40B4-BE49-F238E27FC236}">
                <a16:creationId xmlns:a16="http://schemas.microsoft.com/office/drawing/2014/main" id="{AA52E8B2-A7D6-4997-ADC6-D27464A0FC0A}"/>
              </a:ext>
            </a:extLst>
          </p:cNvPr>
          <p:cNvSpPr/>
          <p:nvPr/>
        </p:nvSpPr>
        <p:spPr>
          <a:xfrm>
            <a:off x="7515347" y="2310649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시설정보 클릭</a:t>
            </a: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ED2D9250-FC66-409F-8D64-71D30069386E}"/>
              </a:ext>
            </a:extLst>
          </p:cNvPr>
          <p:cNvCxnSpPr>
            <a:cxnSpLocks/>
            <a:stCxn id="36" idx="3"/>
            <a:endCxn id="40" idx="1"/>
          </p:cNvCxnSpPr>
          <p:nvPr/>
        </p:nvCxnSpPr>
        <p:spPr>
          <a:xfrm>
            <a:off x="6116784" y="1883824"/>
            <a:ext cx="2237601" cy="4268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15AFA2C-5AD6-453B-B0E3-F4E6120D9DDD}"/>
              </a:ext>
            </a:extLst>
          </p:cNvPr>
          <p:cNvSpPr/>
          <p:nvPr/>
        </p:nvSpPr>
        <p:spPr>
          <a:xfrm>
            <a:off x="7591547" y="296165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시설 수정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89804DB-E971-454A-B197-51D691C3729F}"/>
              </a:ext>
            </a:extLst>
          </p:cNvPr>
          <p:cNvCxnSpPr>
            <a:cxnSpLocks/>
            <a:stCxn id="40" idx="4"/>
            <a:endCxn id="48" idx="0"/>
          </p:cNvCxnSpPr>
          <p:nvPr/>
        </p:nvCxnSpPr>
        <p:spPr>
          <a:xfrm flipH="1">
            <a:off x="8354309" y="2691056"/>
            <a:ext cx="76" cy="27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8ABC79D-EC8D-4F85-BBD3-53607D3B6004}"/>
              </a:ext>
            </a:extLst>
          </p:cNvPr>
          <p:cNvCxnSpPr>
            <a:cxnSpLocks/>
            <a:stCxn id="48" idx="2"/>
            <a:endCxn id="46" idx="5"/>
          </p:cNvCxnSpPr>
          <p:nvPr/>
        </p:nvCxnSpPr>
        <p:spPr>
          <a:xfrm rot="5400000">
            <a:off x="7041170" y="2380067"/>
            <a:ext cx="297211" cy="23290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A7EEAE-2518-46E7-B205-3B225EA72D95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373060" y="5214766"/>
            <a:ext cx="0" cy="67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A3E379A9-0D1D-4D0E-88B7-8342E98F290B}"/>
              </a:ext>
            </a:extLst>
          </p:cNvPr>
          <p:cNvCxnSpPr>
            <a:cxnSpLocks/>
            <a:stCxn id="62" idx="1"/>
            <a:endCxn id="47" idx="1"/>
          </p:cNvCxnSpPr>
          <p:nvPr/>
        </p:nvCxnSpPr>
        <p:spPr>
          <a:xfrm rot="10800000">
            <a:off x="2135638" y="1889307"/>
            <a:ext cx="2455623" cy="3145981"/>
          </a:xfrm>
          <a:prstGeom prst="bentConnector3">
            <a:avLst>
              <a:gd name="adj1" fmla="val 10930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68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9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A_CN_00</a:t>
            </a:r>
            <a:endParaRPr lang="ko-KR" altLang="en-US" sz="200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콘텐츠 목록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콘텐츠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245790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콘텐츠 관리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AE2F79-3616-4FB6-85A3-F694C8062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559136"/>
              </p:ext>
            </p:extLst>
          </p:nvPr>
        </p:nvGraphicFramePr>
        <p:xfrm>
          <a:off x="1756568" y="2497445"/>
          <a:ext cx="7415713" cy="79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69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2399784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894943">
                  <a:extLst>
                    <a:ext uri="{9D8B030D-6E8A-4147-A177-3AD203B41FA5}">
                      <a16:colId xmlns:a16="http://schemas.microsoft.com/office/drawing/2014/main" val="1338188680"/>
                    </a:ext>
                  </a:extLst>
                </a:gridCol>
                <a:gridCol w="894943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1309537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  <a:gridCol w="1309537">
                  <a:extLst>
                    <a:ext uri="{9D8B030D-6E8A-4147-A177-3AD203B41FA5}">
                      <a16:colId xmlns:a16="http://schemas.microsoft.com/office/drawing/2014/main" val="2022952010"/>
                    </a:ext>
                  </a:extLst>
                </a:gridCol>
              </a:tblGrid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콘텐츠명</a:t>
                      </a:r>
                      <a:endParaRPr lang="en-US" altLang="ko-KR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상위메뉴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 가능 여부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오시는 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이용안내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2637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>
                          <a:solidFill>
                            <a:schemeClr val="accent5"/>
                          </a:solidFill>
                        </a:rPr>
                        <a:t>이용안내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이용안내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78C87DCE-3F8E-4A10-9983-3C56BE2AF6D3}"/>
              </a:ext>
            </a:extLst>
          </p:cNvPr>
          <p:cNvSpPr txBox="1"/>
          <p:nvPr/>
        </p:nvSpPr>
        <p:spPr>
          <a:xfrm>
            <a:off x="1691117" y="1976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91" name="Button">
            <a:extLst>
              <a:ext uri="{FF2B5EF4-FFF2-40B4-BE49-F238E27FC236}">
                <a16:creationId xmlns:a16="http://schemas.microsoft.com/office/drawing/2014/main" id="{CD27505A-EEEC-4B59-B2B1-B949DED350A3}"/>
              </a:ext>
            </a:extLst>
          </p:cNvPr>
          <p:cNvSpPr>
            <a:spLocks/>
          </p:cNvSpPr>
          <p:nvPr/>
        </p:nvSpPr>
        <p:spPr bwMode="auto">
          <a:xfrm>
            <a:off x="7100850" y="1966549"/>
            <a:ext cx="1118769" cy="289441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2" name="Button">
            <a:extLst>
              <a:ext uri="{FF2B5EF4-FFF2-40B4-BE49-F238E27FC236}">
                <a16:creationId xmlns:a16="http://schemas.microsoft.com/office/drawing/2014/main" id="{D5C5A1E7-985A-4AC0-8D0F-094AC98EE736}"/>
              </a:ext>
            </a:extLst>
          </p:cNvPr>
          <p:cNvSpPr>
            <a:spLocks/>
          </p:cNvSpPr>
          <p:nvPr/>
        </p:nvSpPr>
        <p:spPr bwMode="auto">
          <a:xfrm>
            <a:off x="8371451" y="1973086"/>
            <a:ext cx="80212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E1F374-14F4-4BC3-8445-A1B066040BFA}"/>
              </a:ext>
            </a:extLst>
          </p:cNvPr>
          <p:cNvSpPr txBox="1"/>
          <p:nvPr/>
        </p:nvSpPr>
        <p:spPr>
          <a:xfrm>
            <a:off x="2760594" y="3935130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90382"/>
              </p:ext>
            </p:extLst>
          </p:nvPr>
        </p:nvGraphicFramePr>
        <p:xfrm>
          <a:off x="9622910" y="1718509"/>
          <a:ext cx="2100113" cy="3547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 검색 기능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+mn-ea"/>
                        </a:rPr>
                        <a:t>해당 콘텐츠의 상세화면으로 이동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 등록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콘텐츠의 상위메뉴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(1depth)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는 이용안내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상품안내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교육강좌 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3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가지로 구성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15" name="오각형 78">
            <a:extLst>
              <a:ext uri="{FF2B5EF4-FFF2-40B4-BE49-F238E27FC236}">
                <a16:creationId xmlns:a16="http://schemas.microsoft.com/office/drawing/2014/main" id="{4DC9682C-646D-4168-AC14-5423761B86D1}"/>
              </a:ext>
            </a:extLst>
          </p:cNvPr>
          <p:cNvSpPr/>
          <p:nvPr/>
        </p:nvSpPr>
        <p:spPr>
          <a:xfrm rot="902109">
            <a:off x="6765639" y="189283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6" name="오각형 78">
            <a:extLst>
              <a:ext uri="{FF2B5EF4-FFF2-40B4-BE49-F238E27FC236}">
                <a16:creationId xmlns:a16="http://schemas.microsoft.com/office/drawing/2014/main" id="{3BD06D92-A863-42B8-84CC-75C34A1E17A3}"/>
              </a:ext>
            </a:extLst>
          </p:cNvPr>
          <p:cNvSpPr/>
          <p:nvPr/>
        </p:nvSpPr>
        <p:spPr>
          <a:xfrm rot="902109">
            <a:off x="3153227" y="271788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F5E99B9F-233F-4AF8-848C-A07C97E46473}"/>
              </a:ext>
            </a:extLst>
          </p:cNvPr>
          <p:cNvSpPr>
            <a:spLocks/>
          </p:cNvSpPr>
          <p:nvPr/>
        </p:nvSpPr>
        <p:spPr bwMode="auto">
          <a:xfrm>
            <a:off x="8443079" y="3479183"/>
            <a:ext cx="72920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CD4A251-EBEC-4AAF-9BE7-22E1CC592132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53" name="Nav Pane Background">
              <a:extLst>
                <a:ext uri="{FF2B5EF4-FFF2-40B4-BE49-F238E27FC236}">
                  <a16:creationId xmlns:a16="http://schemas.microsoft.com/office/drawing/2014/main" id="{6A7B588F-54BC-4C0D-8338-038D15CA90B2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297A703-6A1F-4C64-BD8D-9DE0DB1C48E3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BE92089-61FF-4F0E-9C4E-56C683E398E7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07DA4797-44DC-4949-BC1D-D125FD92C0E4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8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59AA305D-CE17-4830-A16D-D78CC640168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5" name="Go Home">
                    <a:extLst>
                      <a:ext uri="{FF2B5EF4-FFF2-40B4-BE49-F238E27FC236}">
                        <a16:creationId xmlns:a16="http://schemas.microsoft.com/office/drawing/2014/main" id="{482ADAB2-BD13-4745-A34B-1D2BD043DE9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3" name="Chevron Right">
                  <a:extLst>
                    <a:ext uri="{FF2B5EF4-FFF2-40B4-BE49-F238E27FC236}">
                      <a16:creationId xmlns:a16="http://schemas.microsoft.com/office/drawing/2014/main" id="{F62E94D3-E8F0-4C2B-993A-FA9DC713341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168EFCF-2190-4173-BD44-0F9346E384F2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5F154B75-3B82-4F3B-9C99-41A9BA65D28B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80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A76A7E7-9475-4C65-AAB0-0D113F900C7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1" name="Edit File">
                    <a:extLst>
                      <a:ext uri="{FF2B5EF4-FFF2-40B4-BE49-F238E27FC236}">
                        <a16:creationId xmlns:a16="http://schemas.microsoft.com/office/drawing/2014/main" id="{C9D31A0B-6DCE-4AE5-9530-3347277DF26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9" name="Chevron Right">
                  <a:extLst>
                    <a:ext uri="{FF2B5EF4-FFF2-40B4-BE49-F238E27FC236}">
                      <a16:creationId xmlns:a16="http://schemas.microsoft.com/office/drawing/2014/main" id="{91353528-F63B-4285-8A96-B2528947220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03CCE13-F695-4CB6-A0BC-1BA5FDE26AD1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D868CD8E-C4EF-4390-8F85-9007782045AB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7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D94D35C4-3509-4D91-950C-E0471A3C370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7" name="Create">
                    <a:extLst>
                      <a:ext uri="{FF2B5EF4-FFF2-40B4-BE49-F238E27FC236}">
                        <a16:creationId xmlns:a16="http://schemas.microsoft.com/office/drawing/2014/main" id="{C6DBD189-9F89-46E0-BC1D-812827BC2AF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3496CEBF-5BEB-4066-AE6A-B171CC11EAE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F00BAC7-92C9-4A21-AD40-E9D8D42655A3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E11C76B7-D7F9-43C5-A487-B3220308582F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050BA30-A20A-4EB5-B104-C254C82E3BE7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Code">
                    <a:extLst>
                      <a:ext uri="{FF2B5EF4-FFF2-40B4-BE49-F238E27FC236}">
                        <a16:creationId xmlns:a16="http://schemas.microsoft.com/office/drawing/2014/main" id="{C2A904FE-B5B8-4DD5-9424-B62773EECB9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33310774-323E-4C3F-B82C-8F358F58BD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86810C8-95BC-46B4-A2EA-D7D360D984F6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EC660BD2-E8C4-4519-BC10-CA1EBB42DFCF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68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9E7F6D3-E6AC-4559-A911-7563B1135E4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9" name="User">
                    <a:extLst>
                      <a:ext uri="{FF2B5EF4-FFF2-40B4-BE49-F238E27FC236}">
                        <a16:creationId xmlns:a16="http://schemas.microsoft.com/office/drawing/2014/main" id="{5A57CEC0-103D-498A-B225-D2F5B049D0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7" name="Chevron Right">
                  <a:extLst>
                    <a:ext uri="{FF2B5EF4-FFF2-40B4-BE49-F238E27FC236}">
                      <a16:creationId xmlns:a16="http://schemas.microsoft.com/office/drawing/2014/main" id="{E9DB49D0-76E9-47FA-98B1-5EBE7ED040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7E61B4D-0B5F-406D-AE07-CCE8D531809B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2FE07A14-F254-486D-80B7-C978BDD5B10A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6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BAF3C59-F170-487F-98C6-315ADB739ED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5" name="Edit File">
                    <a:extLst>
                      <a:ext uri="{FF2B5EF4-FFF2-40B4-BE49-F238E27FC236}">
                        <a16:creationId xmlns:a16="http://schemas.microsoft.com/office/drawing/2014/main" id="{816A3966-E144-419E-A884-C6042A6CE27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3" name="Chevron Right">
                  <a:extLst>
                    <a:ext uri="{FF2B5EF4-FFF2-40B4-BE49-F238E27FC236}">
                      <a16:creationId xmlns:a16="http://schemas.microsoft.com/office/drawing/2014/main" id="{8BC682CA-035A-468E-AB5F-81ADE6FF31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6" name="오각형 78">
            <a:extLst>
              <a:ext uri="{FF2B5EF4-FFF2-40B4-BE49-F238E27FC236}">
                <a16:creationId xmlns:a16="http://schemas.microsoft.com/office/drawing/2014/main" id="{C92F8251-D534-45C4-A636-77B374043DDA}"/>
              </a:ext>
            </a:extLst>
          </p:cNvPr>
          <p:cNvSpPr/>
          <p:nvPr/>
        </p:nvSpPr>
        <p:spPr>
          <a:xfrm rot="902109">
            <a:off x="8044932" y="343282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38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A_CN_01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콘텐츠 상세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콘텐츠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상세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245790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콘텐츠 상세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09455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 목록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콘텐츠 삭제 처리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콘텐츠의 수정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  <a:hlinkClick r:id="rId9"/>
                        </a:rPr>
                        <a:t>https://url.kr/p/html-editor/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참고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84EE88DE-A673-4803-9337-857D638A2025}"/>
              </a:ext>
            </a:extLst>
          </p:cNvPr>
          <p:cNvSpPr txBox="1"/>
          <p:nvPr/>
        </p:nvSpPr>
        <p:spPr>
          <a:xfrm>
            <a:off x="1861670" y="2106598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상위 메뉴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168729" y="6066469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Button">
            <a:extLst>
              <a:ext uri="{FF2B5EF4-FFF2-40B4-BE49-F238E27FC236}">
                <a16:creationId xmlns:a16="http://schemas.microsoft.com/office/drawing/2014/main" id="{8D258CCC-EEE9-44E0-9F49-3073FF055FDF}"/>
              </a:ext>
            </a:extLst>
          </p:cNvPr>
          <p:cNvSpPr>
            <a:spLocks/>
          </p:cNvSpPr>
          <p:nvPr/>
        </p:nvSpPr>
        <p:spPr bwMode="auto">
          <a:xfrm>
            <a:off x="7300078" y="6066469"/>
            <a:ext cx="729203" cy="306467"/>
          </a:xfrm>
          <a:prstGeom prst="roundRect">
            <a:avLst>
              <a:gd name="adj" fmla="val 17014"/>
            </a:avLst>
          </a:prstGeom>
          <a:solidFill>
            <a:srgbClr val="C00000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6066469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Button">
            <a:extLst>
              <a:ext uri="{FF2B5EF4-FFF2-40B4-BE49-F238E27FC236}">
                <a16:creationId xmlns:a16="http://schemas.microsoft.com/office/drawing/2014/main" id="{C61E30B2-01BB-43C2-A164-4789E2EED231}"/>
              </a:ext>
            </a:extLst>
          </p:cNvPr>
          <p:cNvSpPr>
            <a:spLocks/>
          </p:cNvSpPr>
          <p:nvPr/>
        </p:nvSpPr>
        <p:spPr bwMode="auto">
          <a:xfrm>
            <a:off x="1853394" y="2474913"/>
            <a:ext cx="7044537" cy="2674113"/>
          </a:xfrm>
          <a:prstGeom prst="roundRect">
            <a:avLst>
              <a:gd name="adj" fmla="val 5475"/>
            </a:avLst>
          </a:prstGeom>
          <a:noFill/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185125-77BF-4331-89A3-59E4A9387829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F7FB5552-5AF7-4916-917A-F7C6333C2E56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96521B7-41DF-4163-A3BD-878A0FB66E6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5FBC05C-AC2C-4B8E-B83E-F5A7417DE67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1638F25B-059D-4E94-917E-0BA2CCA8796D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555D17F-CAC6-48B5-B9E4-5E73A3D2F1D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7B9DDE65-86A2-4DF3-98A2-84D79670734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1E3E7B62-AB06-4BD9-A173-6A51249F970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DE8DD33-5690-493F-A108-56586B338945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A29A6DF1-BA9B-4205-9DA7-B7D1FEA206A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3F76849-117F-4B36-B13F-E47F05FD85C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C82E0582-D8A6-445A-BB5B-E3C3EA2C0E5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CEEC6C4F-48E8-4B48-958D-3C13266168A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6D13E68-4675-47AC-B100-0089BB0214E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0829F33-BAD6-429D-84DA-E43CD1D05FF6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314D89D-BB20-4A9E-972E-56C76813F0A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DBDDD20-D3F1-450C-BFD6-48831D72CE6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916B4D2D-9C30-43E0-8CC3-423B980903D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0149A6C-24B4-41D1-B8FB-58D9CCAB4DA4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8CF7354-DA48-45E6-95D7-3401E6226CDB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8185944-64C8-40C0-8038-E7E5533FA1C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35017636-1B70-4C49-959F-B150046D69F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8C16ACE9-1B2D-403A-9DDF-37A5DD62A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FD89541-909A-4AD7-B14A-F505ECDD0AA4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662B151-6E35-4887-A32A-8BF2CF49EA1C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2B4807E-ECE9-4D10-AF2A-2C11EA3B0FB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D3E0A89F-A54C-4302-B40B-492B17D7CC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4FD6937-DFD4-45BA-BD91-66C0DA4DD03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815E34B-2CD9-46D9-946B-C06C7069DF19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42A316-ADAA-4257-842B-1DBB8CF700E1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4F076E0-48A9-4DE1-BC57-D35E4BB0BC6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0435A699-99D3-4FE1-9389-D92A288CDF5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AF5835E2-1AD8-461D-AE58-B5344DF6CD1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125" name="오각형 78">
            <a:extLst>
              <a:ext uri="{FF2B5EF4-FFF2-40B4-BE49-F238E27FC236}">
                <a16:creationId xmlns:a16="http://schemas.microsoft.com/office/drawing/2014/main" id="{CF3781C2-FFFD-46FA-9195-4A73C7010314}"/>
              </a:ext>
            </a:extLst>
          </p:cNvPr>
          <p:cNvSpPr/>
          <p:nvPr/>
        </p:nvSpPr>
        <p:spPr>
          <a:xfrm rot="902109">
            <a:off x="7083413" y="591647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6" name="오각형 78">
            <a:extLst>
              <a:ext uri="{FF2B5EF4-FFF2-40B4-BE49-F238E27FC236}">
                <a16:creationId xmlns:a16="http://schemas.microsoft.com/office/drawing/2014/main" id="{4E481F64-A048-4E43-A955-4947BA9ECD92}"/>
              </a:ext>
            </a:extLst>
          </p:cNvPr>
          <p:cNvSpPr/>
          <p:nvPr/>
        </p:nvSpPr>
        <p:spPr>
          <a:xfrm rot="902109">
            <a:off x="8077743" y="591647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FC0F93A-8517-42AD-80B5-0467B30314C6}"/>
              </a:ext>
            </a:extLst>
          </p:cNvPr>
          <p:cNvSpPr txBox="1"/>
          <p:nvPr/>
        </p:nvSpPr>
        <p:spPr>
          <a:xfrm>
            <a:off x="2772624" y="210659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이용 안내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03A065-C2F2-438A-B0E3-2B848EF8F1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4792" y="2510700"/>
            <a:ext cx="2529328" cy="253793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E083B83-AE4A-428E-B4B2-891769B26913}"/>
              </a:ext>
            </a:extLst>
          </p:cNvPr>
          <p:cNvSpPr txBox="1"/>
          <p:nvPr/>
        </p:nvSpPr>
        <p:spPr>
          <a:xfrm>
            <a:off x="1861670" y="1758563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제     목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37E07DB-C216-49B4-9593-1D7612369D0E}"/>
              </a:ext>
            </a:extLst>
          </p:cNvPr>
          <p:cNvSpPr txBox="1"/>
          <p:nvPr/>
        </p:nvSpPr>
        <p:spPr>
          <a:xfrm>
            <a:off x="2772624" y="175856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오시는 길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2C965D0-AE77-4779-9101-A6F3E39CD93C}"/>
              </a:ext>
            </a:extLst>
          </p:cNvPr>
          <p:cNvGrpSpPr/>
          <p:nvPr/>
        </p:nvGrpSpPr>
        <p:grpSpPr>
          <a:xfrm>
            <a:off x="1853578" y="5286592"/>
            <a:ext cx="7073455" cy="766649"/>
            <a:chOff x="1869762" y="4047638"/>
            <a:chExt cx="7073455" cy="112245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25CDEF0-C1EA-4554-8278-590B84967E5A}"/>
                </a:ext>
              </a:extLst>
            </p:cNvPr>
            <p:cNvSpPr txBox="1"/>
            <p:nvPr/>
          </p:nvSpPr>
          <p:spPr>
            <a:xfrm>
              <a:off x="1869762" y="4180748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첨부파일</a:t>
              </a:r>
            </a:p>
          </p:txBody>
        </p:sp>
        <p:sp>
          <p:nvSpPr>
            <p:cNvPr id="129" name="Button">
              <a:extLst>
                <a:ext uri="{FF2B5EF4-FFF2-40B4-BE49-F238E27FC236}">
                  <a16:creationId xmlns:a16="http://schemas.microsoft.com/office/drawing/2014/main" id="{82870B96-CAD3-49B2-A34A-7ADE02D48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180" y="4047638"/>
              <a:ext cx="6003037" cy="538072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문서</a:t>
              </a:r>
              <a:r>
                <a:rPr lang="en-US" altLang="ko-KR" sz="9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.</a:t>
              </a:r>
              <a:r>
                <a:rPr lang="en-US" altLang="ko-KR" sz="900" dirty="0" err="1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hwp</a:t>
              </a:r>
              <a:endPara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096C751D-BDFB-4B91-8636-1580A22CE9F0}"/>
                </a:ext>
              </a:extLst>
            </p:cNvPr>
            <p:cNvSpPr txBox="1"/>
            <p:nvPr/>
          </p:nvSpPr>
          <p:spPr>
            <a:xfrm>
              <a:off x="1869762" y="4764535"/>
              <a:ext cx="800219" cy="40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</a:rPr>
                <a:t>사용여부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3966E15-1C0E-4246-9853-C3E1B7CF2D54}"/>
                </a:ext>
              </a:extLst>
            </p:cNvPr>
            <p:cNvSpPr txBox="1"/>
            <p:nvPr/>
          </p:nvSpPr>
          <p:spPr>
            <a:xfrm>
              <a:off x="2972158" y="4764535"/>
              <a:ext cx="492443" cy="40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가능</a:t>
              </a:r>
            </a:p>
          </p:txBody>
        </p:sp>
      </p:grpSp>
      <p:sp>
        <p:nvSpPr>
          <p:cNvPr id="131" name="오각형 78">
            <a:extLst>
              <a:ext uri="{FF2B5EF4-FFF2-40B4-BE49-F238E27FC236}">
                <a16:creationId xmlns:a16="http://schemas.microsoft.com/office/drawing/2014/main" id="{8492A205-2748-480C-B04D-42F30B8B344A}"/>
              </a:ext>
            </a:extLst>
          </p:cNvPr>
          <p:cNvSpPr/>
          <p:nvPr/>
        </p:nvSpPr>
        <p:spPr>
          <a:xfrm rot="902109">
            <a:off x="1503624" y="593712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3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AA65FB-1F50-4C2C-9D51-E4A5BD235C5C}"/>
              </a:ext>
            </a:extLst>
          </p:cNvPr>
          <p:cNvGrpSpPr/>
          <p:nvPr/>
        </p:nvGrpSpPr>
        <p:grpSpPr>
          <a:xfrm>
            <a:off x="766344" y="586838"/>
            <a:ext cx="10930820" cy="5893273"/>
            <a:chOff x="1182182" y="2353473"/>
            <a:chExt cx="5099307" cy="3024181"/>
          </a:xfrm>
        </p:grpSpPr>
        <p:sp>
          <p:nvSpPr>
            <p:cNvPr id="2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4C70258-8A50-4185-9DB0-EF6243CF6DD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82182" y="2591218"/>
              <a:ext cx="5099307" cy="278643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1C8234F-494B-4400-AB73-8DD7E82FDDE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82183" y="2353473"/>
              <a:ext cx="5099305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2CC25D7-0CF2-4EA7-8379-0410592BBEFF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070605" y="2424720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E1B89C2-E72B-4543-BF69-50BEC15A556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7404"/>
          <a:stretch/>
        </p:blipFill>
        <p:spPr>
          <a:xfrm>
            <a:off x="2465091" y="2613314"/>
            <a:ext cx="8097298" cy="3397348"/>
          </a:xfrm>
          <a:prstGeom prst="rect">
            <a:avLst/>
          </a:prstGeom>
        </p:spPr>
      </p:pic>
      <p:grpSp>
        <p:nvGrpSpPr>
          <p:cNvPr id="13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N9UKx7/LTFdZO+KxXqRLteLSV4zutmkeW/siHfTL7J3hEdD6OzufBgK03lWZ1Oa1CY9r+o0Y6K1xIsfgBdY+Xm+vGjnhOC9EEHzDrPPt7PlrMzr79bZakXooNuTeba8yGf+1wRkuS7LEIxwVHWZ13Uxy9NJVZXp2bJot858hnpW1Yu06XwwSs+OV6uU+rzjAHoMh2dCnDhmeP238WKADB4RoS3hjtfzbJU3IKX7gwaRXyn3yEfa2DIXQx6/zqFU8pm0kd48PCO44inO0y2/u/FZI9A7rw68jocm+Xg2AxcsMKOsG+ItuyQZ03vPs0lebn0Ernz0EcgTe/EMnHFc5xlPNf/yWRSaabf10UejdG9nZwigATP+bjFjbqO2NzUFbGoZUOtN9bqtaQK3+hNrHpCnbbPpPM3Bm+lcmHO4swFOJiaI8P6WGfHv/8a9euOovbbpJ58N9Tr2/xgcX52363qZtvU6j3T7S/of5aVR1v4zwFwK/Tyjl24G7/35SzZJ/WVVzNKnRbOqmnxrWJhZOAZm5HcV5XKzhA0R13YfGdaNCs1vHIwUD+ugGPiQJqpQmRYxLtqq2DdJm3w5y+uRcN9xfdGk+TDJ2vr6Ror8MFXeAAp43kf1mSdo/9VqRgR8VlcLUG1ra8uqqTtCszssaLEJHuZbPNOsJXWxdfpumrN6S/N3N/MZCPK8uriA3NZ1VW999CwrSngzVbpmTEHRlNBPG+A/Jg1JcPvM5P3q/tjgH7wuFquyOC9o4rIpOagNeuQuGjgKWfqR9vvR+7gG7PIFLPIoPROmzialp0A6pDAAjKmOy4xp5Xlsrf11oO3zomkfMy5HaBzwqvddT6DN+/w1kagtLvM3+v5m7KRJWSzz3fdqvddpHbYfmErzFZyXIiuLH2A+eXCPm5wmpM7PP/vIn5CP7h6R79a02ZIc+HOSAvGiV/kUzDDrQxae8JjAYhNhBDyqtgcUgTdjIxn8K+gt6YZ/jTpseGJqel40Y+EX+jemk9HAdWk9AeWY/gsgJJSDQ23LoRaRu+jYxT9VxXTjIC7yNv3FxmZ2OE0N1mFE97wXf3yetyTXpETwk2ecwbfzrKWeV3XeIL7jb6bruqY/ymvFBRR7n+kPGPs4GM6HkKJHAjw0nP6HGyzH72pVAAfEGUnC1iVMU8wCmaed19UVyxTZ0fWCaGN1/NZHMsyiSZdVS5K3yE2oZfBuxh8Nu5nAqT/jglH8jYHB4elZcf/Z8B4eWISrAgaMVHUh0Tq5L+zTbH7zvKyIh4g6z/NzeNqM/Bh/RMQx+iIF1vY9CbI3vdaw687viWvPPgVI91VblEjftGzYhYg3AEMUS5DOyO6/E91gvAp88uW5g7IZjhs0EAom9DaksGPvv30zQTrjf+2PXz2uPnXCXu7cRCdLmO/1SdQB9X0zlzcSLUInMcy3oFifSvLq1yZXCHBk+Ov2hDFs9P3eHN5ICBI+8UrZD2huYFlSGZ5zEY9ous8N0o/HOdZiKLu5r/RnfsaznZ3vn1RtWy1uQMI8DnsbyBv1se1/eQs2wBOPTGOPB/vbeXExV3bD4IKOb2aiiCnyHzNH6tL9f2yOboEIHjdAO41fZO18TFlBb/Ai1p/0W297ky76jz8fUY7z/CapM0+3G8dIn/gwbwHthgnFczs+e3/iWVaMUQ+TGhBPW287xpWByudfl3q+/rS0E5C3AHYD8TZ8veErDadPvvxiQ0TtPzdQPrs50vb83WiY7T8DmEc+vslz76a51MFxScqweWSY0vDJuigpfZE2Ew1vg48Hcp3QKO+fPKascZ5hdkS/GSNI7pQziO/vvwKXZjLWtYSjdOcGXUVtKVCknM1zYuQNuVw8qjkFzc+6Fvrrc5XFYeujd+lgJhxPb979R+e8ldWUYafWDGFTRzpUtB+/binb3ny3aOeE30ebghw8/mBoLOyYnDZTkKzMsxkwfLdxFPZ97X8IzbiU9D/UQJDgBin7je+pOHGCtJPrM1QGZjcKlTT+3vfFJ0NwwASlpFm7Bemy3//i9KPft/59l6Qx6Cf/u/wo/SUjFT9+Qdc7xi+q5UAwQZR+VlC85VRQRFYpWLF8a0KW7d0IjbG2t4XmBbXYOaQfj9W6FEu2Lo1K2cisLdJsF598cnsNYDyc5nvF97tclv7CX5j+rvEvh3lwg5z1xlzYIfcbT0gzvf1AtsPij0k/YCoQ3tf5L1rT2nMnQYYniOEFxceDuks4OsoCLPJYHXuVN5THO10iYzqj4Q4to0Tj/QE62hDjbjbjpfIm3u4b5Bw8G2ZVhREwqSvDLjcq8SLQ3kzuG7Sa18P4Vb4gO7u1Q34SpfnrYsHcGV3NMQ/cPsvut+Vm8wz1feMw+Q1rCbsL7e/R6+v1RCiNjntwNuLRMe7RNLb/yPQ89rIoJ9V62VW1/nODcfW6tjCFRza9NRDgGwgjpsvXcO3w3BwDeDhjZTubbJnuvmm+DlOrHo2Gtd+gbhDeJO00Wy9nGYl/Q0t0MFnxN67m5Dk7h0onmhl1o6p4fy0hiD3PmhakfD9/ovvRebHMyvL2OnNQId9u1XyjZxJZxsYTweSEXK/6Zrfnhvz/64rUFuWnS1ryQna64XmDw541U/LYoIqrGuHD5BqrAEWdPp4eUTT4+O70SOLB91oD0kUAWmdqzZCBwpPrn8xr+iQrn1cU4CGD7i/QCVY300TajQFxa0bLyRfUl8Yi/NWuLi3JX3u3d2uMw8lAEBUTZy9WWZ2/qbYEFj6Mrg3/3MwQkh3f9BR9u6qLH2B15P8TkwQK9GcJn/6sTNNHL7O6oWVUXiq7IAW89FdaeUC8VIh1VjhTOo3hQhte7oNewbXA1AM03M5JVn+NCeWZjCxjul8FKVnRvHEanf7pf/c+HihH97bfsUlQflFM66qpaA6/PD8vpjlNZZ2Pv2gqRpcTl4um+ryu1ivEFR4EsTkEYrfzxauqZa7Fdzvn9GUcITz9MPtFtghWfAHkI7I9KSVIPnp/+8WIi5FML/D7WZsvEE16+H5uP7/BufIA3JxSvsm32rRYiOeG9/EEwcIuBwufeaOUGdoUHvjPLfrD46mM1O/sZr/QPLw4P82Wr0gnZU3+WkENGPXYcyPtzHPLMeGx4vGeknG8buWDjXwee6S3b2cN3ONnNfH9xl4pWqLgp+VO3xCtvmZ/L7QfyNSQPMWe9yAlHueakhcuhL1tWtw8fRYZCsSHnlssKpjHRplhYhKUgpx/TWK/Hys9q/OcRHrxNTv7ueSk9DXN1LTNZ//vZqnu5MpI3hPIzw1fuuXRHypPIrX/NTuy/MEwdn8WOcOnzf/HpnTv/8NTuvezPKWGNv/vntJbNhtMfsSe9yAWGKkz1veYFTxfUEA1z8qxgqBQ7svJT5Myfz8VewsyfP1lajy3IuAtCDc4XOfL3jTmzQvqw19qloFjSyZug1wC5aEKhEvD7+mKIkVARtLf2L+QD0l/5mfSwe+fVG1bLW7gicHEgzW6N6XobwO/l3u6EfrtEosEDYvhJ19+cfpumvNaXxpN3w6wB6LQ59XFRV6PT+u6qrc+epYVSDW2FeV/aHKykvKPSlRBmD6nxM1ymqfnFOVTulbcH53WMS1DEgLRmB1PPKeI56Yc5g3ZkWNe/kUaC0uk4DMaAtIZNoT+GgkNUaCaTX+vNVx/1d8lqWNrcwMzMxjpbRB0QbeUlLVR/haL73Xx2U53N0WuAoDS8dVy9qbSRHgPqh3bbvp7bOxr7/vpo5vWcfgVSRTRLJru5INbLQIFY/9dvWWNm8zDDeqTeOXpmtbTp+AKdOI02eYXI8PwcRxbqCQTm+Bs1LtDX1l/KzqJH5zICYgiXUDoPpA8MVx/9sn03kQwLwdE8Bbuv97gQ34Nhv1+sMY2OyOGcdhDDhrCSxYgpNQJTrnJbdxo8cF2vQF+MMvdmP+6hRsUw2yjhu4+t+gDj0iZ1xNUWKff723UwP7jFCpyAB6czQu8/vOz70yZ55YUwnNeVhkt+q6yKYxrXPwN35CFCZQnllrIskQ1xqbvvlvM2jlZo/3x3t7+3qfnt5wCPB7hpYuOPufPPgk/k+4+MYP8mr1hgjqd0Ue3BHaLGAXPze6seX5IM4xBD0zihq/M/N4b7+3f+6Zn92uCi0/fN8MqGxWx//gISUZDsuG37CcL16xe5y3Srr4yGol7fGuVRNbz9N0qI8cBaQ9a0jknHKd505BPfktd08kn3Wxi/Oc92PiHpz3xvAdieEIiWC3kPhHGetzn8E+Cjwz/7e6cvwey5un1Fxi8G/ojYe6M4JZcieeW+g3P7XUcng+bB5Vw98G38+Ji3nbmQVr5n2izb2AeFFI4EZs7DCfi9jYGzy3n4dYKq87bdb30Ub0FMv8vz7Z1fcAPy7m9x8e3Thbh2TDCTUmjbDbzUjANs5BNCcWAxfNc/Q8NJ/RzAO+bKXqVL6pLymMhOWRjVc5lfWi66LIqZgpe/ZGtr5sp2v3/X6YomhPaALWXz/nsPfI5eI57a54RDDcgECZqSIxviMPd+IQHAuw3vTioKm4D4OdQ2GseZihIX1vkO3++p0g3eSsS/bjJ83Ra5+efQZJt1vqju0c2cf11JVtz1zdK9HlVkydLDF5EEqUkSof0xdFn6Q793N6+vZwPcomTsOL7QzTv8uZxu1UMZOHjKspbaR52sd8Xcwd0CO9ggXsgARzhp1sHBV8H470bMdZuN2Hc/zDUbfGXvaEGMAbkAx+/XuXT4rxQgzcrahoGlEF1ToYaEjvJak8ihqTBSEK+XC+8yMY16FDyBol9M+c0Ka3X1ECqWZXZNSmVbGIUCmnqNl+27yGr5KmO3lNvDGAxycvq6mtiIZHeN4RIiYhJ17HeHxXEUN8QIjWHB18bk1d4PWBd/fFL/h/0QEWyR1cAAA==&lt;/Code&gt;&lt;CodeSignature&gt;jCu+5ge7H3MmU+YJ8OVg5UfykE4rOnzmp5RsiEZm+GW/oOFA4Ls33pmDI3q9blBI/Dk74wejzG7FY4C4vOdaS6iR2PA4epListS9pOdEl2Bnl9mQD5WlY4XegJIofLU3Qx5j8gyCWGYlqrXqYrGlV474IaRsay6ULCtEGqvabvwrzICYpXApQXQ4Z0tHpnTJSAqwYx5L0Y63faAhBE5o1gVoynBULr+GxsFyWEIuJVTDfzXg/i82Atowvhe87/oZWKS89ognxHa6fk74HNBu0jgPB0cr4/PgruWujwdENusfo4pJLLjrBEiW5fBuRAzsTtoLzxHklpTV2CZz4qUefA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E2B7331-348E-4346-8A9B-48DD7A324A0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81013" y="1930418"/>
            <a:ext cx="10238039" cy="391339"/>
            <a:chOff x="1358461" y="2423983"/>
            <a:chExt cx="6554741" cy="240307"/>
          </a:xfrm>
          <a:solidFill>
            <a:srgbClr val="FFFFFF"/>
          </a:solidFill>
        </p:grpSpPr>
        <p:cxnSp>
          <p:nvCxnSpPr>
            <p:cNvPr id="14" name="Line 1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21DEA01F-4F43-479B-B2B5-07589B980F35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 flipH="1">
              <a:off x="1358461" y="2664285"/>
              <a:ext cx="314392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Line 2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8F1237D-5A8B-459E-BA16-C63C7B2E67BB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2762066" y="2664290"/>
              <a:ext cx="5151136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ab Selected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E08F3F29-10AC-4B3E-9B64-3F76AE996DEF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681053" y="2423983"/>
              <a:ext cx="1087472" cy="240297"/>
            </a:xfrm>
            <a:custGeom>
              <a:avLst/>
              <a:gdLst>
                <a:gd name="T0" fmla="*/ 0 w 2218"/>
                <a:gd name="T1" fmla="*/ 670 h 670"/>
                <a:gd name="T2" fmla="*/ 0 w 2218"/>
                <a:gd name="T3" fmla="*/ 0 h 670"/>
                <a:gd name="T4" fmla="*/ 2218 w 2218"/>
                <a:gd name="T5" fmla="*/ 0 h 670"/>
                <a:gd name="T6" fmla="*/ 2218 w 2218"/>
                <a:gd name="T7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0" y="670"/>
                  </a:moveTo>
                  <a:lnTo>
                    <a:pt x="0" y="0"/>
                  </a:lnTo>
                  <a:lnTo>
                    <a:pt x="2218" y="0"/>
                  </a:lnTo>
                  <a:lnTo>
                    <a:pt x="2218" y="67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 이용 신청</a:t>
              </a:r>
              <a:endParaRPr lang="en-US" sz="105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A33FD4E1-A709-4CDB-ACF7-0E4842772F7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947140" y="2423984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C2CB00F6-1CB6-4A8A-B060-4B25860F7D9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4152800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1D8DBB36-C5DA-4E2C-9A20-8C740380F4C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62706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교육강좌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7CE72511-90BF-4274-B883-A9E6CFE4E65A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572612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이용안내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464A3F-EDF2-493E-A9A9-AB853250C03A}"/>
              </a:ext>
            </a:extLst>
          </p:cNvPr>
          <p:cNvSpPr/>
          <p:nvPr/>
        </p:nvSpPr>
        <p:spPr>
          <a:xfrm>
            <a:off x="990055" y="1233108"/>
            <a:ext cx="831273" cy="4265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Logo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E7044E-EBBC-45AD-87CB-0C69C28D55B6}"/>
              </a:ext>
            </a:extLst>
          </p:cNvPr>
          <p:cNvGrpSpPr/>
          <p:nvPr/>
        </p:nvGrpSpPr>
        <p:grpSpPr>
          <a:xfrm>
            <a:off x="9563365" y="1301118"/>
            <a:ext cx="1629465" cy="254901"/>
            <a:chOff x="7808632" y="1358991"/>
            <a:chExt cx="1481332" cy="254901"/>
          </a:xfrm>
        </p:grpSpPr>
        <p:sp>
          <p:nvSpPr>
            <p:cNvPr id="23" name="Button">
              <a:extLst>
                <a:ext uri="{FF2B5EF4-FFF2-40B4-BE49-F238E27FC236}">
                  <a16:creationId xmlns:a16="http://schemas.microsoft.com/office/drawing/2014/main" id="{54E0F1D2-AD7D-4A6D-A038-0FB9614C1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996" y="1358991"/>
              <a:ext cx="501968" cy="2549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8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Login</a:t>
              </a:r>
              <a:endParaRPr 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Button">
              <a:extLst>
                <a:ext uri="{FF2B5EF4-FFF2-40B4-BE49-F238E27FC236}">
                  <a16:creationId xmlns:a16="http://schemas.microsoft.com/office/drawing/2014/main" id="{E938384D-2883-4457-B757-F1A1A2B92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632" y="1358991"/>
              <a:ext cx="691426" cy="2549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8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5" name="Line 2" descr="&lt;SmartSettings&gt;&lt;SmartResize anchorLeft=&quot;Absolute&quot; anchorTop=&quot;Non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2167B58A-609E-458C-AF1D-F9C021501372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73922" y="1805419"/>
            <a:ext cx="10708838" cy="0"/>
          </a:xfrm>
          <a:prstGeom prst="line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41653E-5BF8-4EF4-B99B-3B9382360662}"/>
              </a:ext>
            </a:extLst>
          </p:cNvPr>
          <p:cNvGrpSpPr/>
          <p:nvPr/>
        </p:nvGrpSpPr>
        <p:grpSpPr>
          <a:xfrm>
            <a:off x="607050" y="2472916"/>
            <a:ext cx="1608940" cy="3850166"/>
            <a:chOff x="607050" y="2340836"/>
            <a:chExt cx="1608940" cy="385016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F86715B-B5C5-40C8-8961-84790031A24F}"/>
                </a:ext>
              </a:extLst>
            </p:cNvPr>
            <p:cNvGrpSpPr/>
            <p:nvPr/>
          </p:nvGrpSpPr>
          <p:grpSpPr>
            <a:xfrm>
              <a:off x="607050" y="2340836"/>
              <a:ext cx="1608940" cy="3850166"/>
              <a:chOff x="315547" y="1170588"/>
              <a:chExt cx="1608940" cy="4235182"/>
            </a:xfrm>
          </p:grpSpPr>
          <p:sp>
            <p:nvSpPr>
              <p:cNvPr id="37" name="Nav Pane Background">
                <a:extLst>
                  <a:ext uri="{FF2B5EF4-FFF2-40B4-BE49-F238E27FC236}">
                    <a16:creationId xmlns:a16="http://schemas.microsoft.com/office/drawing/2014/main" id="{5EF9C040-36A5-4C27-8798-89CD03E2C0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5547" y="1170588"/>
                <a:ext cx="1608940" cy="423518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0AAFA8E-851C-4E5F-8B9C-B7962DD5D2AE}"/>
                  </a:ext>
                </a:extLst>
              </p:cNvPr>
              <p:cNvGrpSpPr/>
              <p:nvPr/>
            </p:nvGrpSpPr>
            <p:grpSpPr>
              <a:xfrm>
                <a:off x="440529" y="1601496"/>
                <a:ext cx="1360477" cy="1867746"/>
                <a:chOff x="4335057" y="1601496"/>
                <a:chExt cx="1360477" cy="1867746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B495E2B-A0C4-4493-9CFF-13FC316B6E73}"/>
                    </a:ext>
                  </a:extLst>
                </p:cNvPr>
                <p:cNvSpPr/>
                <p:nvPr/>
              </p:nvSpPr>
              <p:spPr>
                <a:xfrm>
                  <a:off x="4335057" y="1601496"/>
                  <a:ext cx="1338772" cy="36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b="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1B5EB330-2DCA-4DA5-9113-386F35CE6046}"/>
                    </a:ext>
                  </a:extLst>
                </p:cNvPr>
                <p:cNvSpPr/>
                <p:nvPr/>
              </p:nvSpPr>
              <p:spPr>
                <a:xfrm>
                  <a:off x="4356764" y="3468701"/>
                  <a:ext cx="1338770" cy="54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b="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844157-69F2-4407-A4A6-CE0F9A972996}"/>
                </a:ext>
              </a:extLst>
            </p:cNvPr>
            <p:cNvSpPr txBox="1"/>
            <p:nvPr/>
          </p:nvSpPr>
          <p:spPr>
            <a:xfrm>
              <a:off x="766344" y="2423487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시설이용신청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44976F-E322-4BD9-BDDC-B4E99F23455C}"/>
                </a:ext>
              </a:extLst>
            </p:cNvPr>
            <p:cNvSpPr txBox="1"/>
            <p:nvPr/>
          </p:nvSpPr>
          <p:spPr>
            <a:xfrm>
              <a:off x="766344" y="3124396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축구장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7AADC8-1689-4D8D-B286-7CA01F37DA8C}"/>
                </a:ext>
              </a:extLst>
            </p:cNvPr>
            <p:cNvSpPr txBox="1"/>
            <p:nvPr/>
          </p:nvSpPr>
          <p:spPr>
            <a:xfrm>
              <a:off x="766344" y="344105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농구장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EAAA27-581A-4311-9195-B3A4734EE6BD}"/>
                </a:ext>
              </a:extLst>
            </p:cNvPr>
            <p:cNvSpPr txBox="1"/>
            <p:nvPr/>
          </p:nvSpPr>
          <p:spPr>
            <a:xfrm>
              <a:off x="766344" y="3757704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골프장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68CFE0-4445-4A35-9103-76EBD83B8499}"/>
                </a:ext>
              </a:extLst>
            </p:cNvPr>
            <p:cNvSpPr txBox="1"/>
            <p:nvPr/>
          </p:nvSpPr>
          <p:spPr>
            <a:xfrm>
              <a:off x="766344" y="407435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수영장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3DE845-64A3-4D90-BB64-D51B3C54CE1F}"/>
                </a:ext>
              </a:extLst>
            </p:cNvPr>
            <p:cNvSpPr txBox="1"/>
            <p:nvPr/>
          </p:nvSpPr>
          <p:spPr>
            <a:xfrm>
              <a:off x="766344" y="2807742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/>
                  </a:solidFill>
                </a:rPr>
                <a:t>모든 체육시설</a:t>
              </a: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58C5CA-2367-47A8-B139-706D06D8C938}"/>
              </a:ext>
            </a:extLst>
          </p:cNvPr>
          <p:cNvCxnSpPr>
            <a:cxnSpLocks/>
          </p:cNvCxnSpPr>
          <p:nvPr/>
        </p:nvCxnSpPr>
        <p:spPr>
          <a:xfrm flipV="1">
            <a:off x="358169" y="2429975"/>
            <a:ext cx="11275154" cy="164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59AA19B-F890-444E-B82D-706B0636018E}"/>
              </a:ext>
            </a:extLst>
          </p:cNvPr>
          <p:cNvCxnSpPr>
            <a:cxnSpLocks/>
          </p:cNvCxnSpPr>
          <p:nvPr/>
        </p:nvCxnSpPr>
        <p:spPr>
          <a:xfrm flipV="1">
            <a:off x="358169" y="1808268"/>
            <a:ext cx="11275154" cy="164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FEA0530-9226-41D2-90DC-E3949AE686E8}"/>
              </a:ext>
            </a:extLst>
          </p:cNvPr>
          <p:cNvSpPr txBox="1"/>
          <p:nvPr/>
        </p:nvSpPr>
        <p:spPr>
          <a:xfrm>
            <a:off x="10901018" y="191486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1depth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0D83B8-6BEE-4BDD-8670-F8A9E8829493}"/>
              </a:ext>
            </a:extLst>
          </p:cNvPr>
          <p:cNvSpPr txBox="1"/>
          <p:nvPr/>
        </p:nvSpPr>
        <p:spPr>
          <a:xfrm>
            <a:off x="29121" y="350254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2depth</a:t>
            </a:r>
          </a:p>
          <a:p>
            <a:r>
              <a:rPr lang="ko-KR" altLang="en-US" sz="1600" dirty="0"/>
              <a:t>시설명들</a:t>
            </a:r>
          </a:p>
        </p:txBody>
      </p:sp>
    </p:spTree>
    <p:extLst>
      <p:ext uri="{BB962C8B-B14F-4D97-AF65-F5344CB8AC3E}">
        <p14:creationId xmlns:p14="http://schemas.microsoft.com/office/powerpoint/2010/main" val="2183566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A_CN_02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콘텐츠 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콘텐츠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745927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콘텐츠 등록</a:t>
            </a:r>
            <a:r>
              <a:rPr lang="en-US" altLang="ko-KR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/</a:t>
            </a:r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수정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86833"/>
              </p:ext>
            </p:extLst>
          </p:nvPr>
        </p:nvGraphicFramePr>
        <p:xfrm>
          <a:off x="9622910" y="1718509"/>
          <a:ext cx="2100113" cy="3562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 상위메뉴 선택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이용안내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상품안내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교육강좌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콘텐츠의 제목 입력박스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HTML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웹 에디터 입력 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첨부파일 추가 기능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콘텐츠의 활성화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비활성화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F6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상단의 정보 저장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76" name="Button">
            <a:extLst>
              <a:ext uri="{FF2B5EF4-FFF2-40B4-BE49-F238E27FC236}">
                <a16:creationId xmlns:a16="http://schemas.microsoft.com/office/drawing/2014/main" id="{0E5B4EDC-4A81-4E0A-B90F-EA7234350046}"/>
              </a:ext>
            </a:extLst>
          </p:cNvPr>
          <p:cNvSpPr>
            <a:spLocks/>
          </p:cNvSpPr>
          <p:nvPr/>
        </p:nvSpPr>
        <p:spPr bwMode="auto">
          <a:xfrm>
            <a:off x="2940180" y="2011790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오시는 길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EE88DE-A673-4803-9337-857D638A2025}"/>
              </a:ext>
            </a:extLst>
          </p:cNvPr>
          <p:cNvSpPr txBox="1"/>
          <p:nvPr/>
        </p:nvSpPr>
        <p:spPr>
          <a:xfrm>
            <a:off x="1805026" y="2010343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제      목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249649" y="5969365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5985549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Button">
            <a:extLst>
              <a:ext uri="{FF2B5EF4-FFF2-40B4-BE49-F238E27FC236}">
                <a16:creationId xmlns:a16="http://schemas.microsoft.com/office/drawing/2014/main" id="{C61E30B2-01BB-43C2-A164-4789E2EED231}"/>
              </a:ext>
            </a:extLst>
          </p:cNvPr>
          <p:cNvSpPr>
            <a:spLocks/>
          </p:cNvSpPr>
          <p:nvPr/>
        </p:nvSpPr>
        <p:spPr bwMode="auto">
          <a:xfrm>
            <a:off x="1805026" y="2396045"/>
            <a:ext cx="7138191" cy="2355413"/>
          </a:xfrm>
          <a:prstGeom prst="roundRect">
            <a:avLst>
              <a:gd name="adj" fmla="val 3931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&lt;!DOCTYPE html&gt;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&lt;html lang="ko"&gt; &lt;!--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문서 언어를 한국어로 지정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--&gt;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&lt;head&gt;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&lt;meta charset="UTF-8"&gt; &lt;!--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한글 깨짐 방지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--&gt;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&lt;title&gt;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오시는 길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&lt;/title&gt; &lt;!--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브라우저 탭 제목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--&gt;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&lt;/head&gt;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&lt;body&gt;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&lt;!--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이미지 출력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--&gt;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&lt;h1&gt;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오시는 길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&lt;/h1&gt;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&lt;p&gt;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해당 지도를 참고해주세요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&lt;/p&gt;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&lt;!-- </a:t>
            </a:r>
            <a:r>
              <a:rPr lang="en-US" altLang="ko-KR" sz="700" dirty="0" err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img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태그</a:t>
            </a:r>
          </a:p>
          <a:p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    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 </a:t>
            </a:r>
            <a:r>
              <a:rPr lang="en-US" altLang="ko-KR" sz="700" dirty="0" err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src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: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이미지 파일 경로</a:t>
            </a:r>
          </a:p>
          <a:p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    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 alt :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이미지가 없을 때 대체 텍스트</a:t>
            </a:r>
          </a:p>
          <a:p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    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 width, height : 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크기 조절 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--&gt;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&lt;</a:t>
            </a:r>
            <a:r>
              <a:rPr lang="en-US" altLang="ko-KR" sz="700" dirty="0" err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img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</a:t>
            </a:r>
            <a:r>
              <a:rPr lang="en-US" altLang="ko-KR" sz="700" dirty="0" err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src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="https://nodong.org/files/attach/images/7816925/367/817/007/f027c649fec64b9ca3f18703c1e7baba.png?text=</a:t>
            </a:r>
            <a:r>
              <a:rPr lang="ko-KR" altLang="en-US" sz="700" dirty="0" err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샘플이미지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" 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     alt="</a:t>
            </a:r>
            <a:r>
              <a:rPr lang="ko-KR" altLang="en-US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샘플 이미지</a:t>
            </a:r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" 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        width="300" height="200"&gt;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&lt;/body&gt;</a:t>
            </a:r>
          </a:p>
          <a:p>
            <a:r>
              <a:rPr lang="en-US" altLang="ko-KR" sz="7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&lt;/html&gt;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A7273F-748E-4272-87B6-49E1FC5CD54E}"/>
              </a:ext>
            </a:extLst>
          </p:cNvPr>
          <p:cNvGrpSpPr/>
          <p:nvPr/>
        </p:nvGrpSpPr>
        <p:grpSpPr>
          <a:xfrm>
            <a:off x="1805026" y="4926180"/>
            <a:ext cx="7138191" cy="538072"/>
            <a:chOff x="1805026" y="4047638"/>
            <a:chExt cx="7138191" cy="53807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6FB7C6C-3F10-4E1E-885A-8C744C04F21E}"/>
                </a:ext>
              </a:extLst>
            </p:cNvPr>
            <p:cNvSpPr txBox="1"/>
            <p:nvPr/>
          </p:nvSpPr>
          <p:spPr>
            <a:xfrm>
              <a:off x="1805026" y="407412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첨부파일</a:t>
              </a:r>
            </a:p>
          </p:txBody>
        </p:sp>
        <p:sp>
          <p:nvSpPr>
            <p:cNvPr id="88" name="Button">
              <a:extLst>
                <a:ext uri="{FF2B5EF4-FFF2-40B4-BE49-F238E27FC236}">
                  <a16:creationId xmlns:a16="http://schemas.microsoft.com/office/drawing/2014/main" id="{2582D861-C326-4F6B-97B0-620105976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180" y="4047638"/>
              <a:ext cx="6003037" cy="538072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문서</a:t>
              </a:r>
              <a:r>
                <a:rPr lang="en-US" altLang="ko-KR" sz="9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.</a:t>
              </a:r>
              <a:r>
                <a:rPr lang="en-US" altLang="ko-KR" sz="900" dirty="0" err="1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hwp</a:t>
              </a:r>
              <a:endPara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9" name="Button">
              <a:extLst>
                <a:ext uri="{FF2B5EF4-FFF2-40B4-BE49-F238E27FC236}">
                  <a16:creationId xmlns:a16="http://schemas.microsoft.com/office/drawing/2014/main" id="{5B31F427-2CE8-4E7F-8CC7-30017CCA0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540" y="4323127"/>
              <a:ext cx="662912" cy="230253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등록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85E87C3-67E9-427A-8E52-003DDB428025}"/>
              </a:ext>
            </a:extLst>
          </p:cNvPr>
          <p:cNvGrpSpPr/>
          <p:nvPr/>
        </p:nvGrpSpPr>
        <p:grpSpPr>
          <a:xfrm>
            <a:off x="1868826" y="5631677"/>
            <a:ext cx="3866801" cy="266013"/>
            <a:chOff x="1754530" y="4446103"/>
            <a:chExt cx="3866801" cy="26601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292DF7-1D0C-4045-9123-B76708B14986}"/>
                </a:ext>
              </a:extLst>
            </p:cNvPr>
            <p:cNvSpPr txBox="1"/>
            <p:nvPr/>
          </p:nvSpPr>
          <p:spPr>
            <a:xfrm>
              <a:off x="1754530" y="444610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사용가능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171125F-0051-4561-A7E0-8E462AEF17D2}"/>
                </a:ext>
              </a:extLst>
            </p:cNvPr>
            <p:cNvSpPr txBox="1"/>
            <p:nvPr/>
          </p:nvSpPr>
          <p:spPr>
            <a:xfrm>
              <a:off x="2832626" y="4450506"/>
              <a:ext cx="27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◎ 가능      ○ 불가능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185125-77BF-4331-89A3-59E4A9387829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F7FB5552-5AF7-4916-917A-F7C6333C2E56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96521B7-41DF-4163-A3BD-878A0FB66E6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5FBC05C-AC2C-4B8E-B83E-F5A7417DE67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1638F25B-059D-4E94-917E-0BA2CCA8796D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555D17F-CAC6-48B5-B9E4-5E73A3D2F1D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7B9DDE65-86A2-4DF3-98A2-84D79670734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1E3E7B62-AB06-4BD9-A173-6A51249F970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DE8DD33-5690-493F-A108-56586B338945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A29A6DF1-BA9B-4205-9DA7-B7D1FEA206A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3F76849-117F-4B36-B13F-E47F05FD85C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C82E0582-D8A6-445A-BB5B-E3C3EA2C0E5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CEEC6C4F-48E8-4B48-958D-3C13266168A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6D13E68-4675-47AC-B100-0089BB0214E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0829F33-BAD6-429D-84DA-E43CD1D05FF6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314D89D-BB20-4A9E-972E-56C76813F0A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DBDDD20-D3F1-450C-BFD6-48831D72CE6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916B4D2D-9C30-43E0-8CC3-423B980903D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0149A6C-24B4-41D1-B8FB-58D9CCAB4DA4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8CF7354-DA48-45E6-95D7-3401E6226CDB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8185944-64C8-40C0-8038-E7E5533FA1C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35017636-1B70-4C49-959F-B150046D69F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8C16ACE9-1B2D-403A-9DDF-37A5DD62A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FD89541-909A-4AD7-B14A-F505ECDD0AA4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662B151-6E35-4887-A32A-8BF2CF49EA1C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2B4807E-ECE9-4D10-AF2A-2C11EA3B0FB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D3E0A89F-A54C-4302-B40B-492B17D7CC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4FD6937-DFD4-45BA-BD91-66C0DA4DD03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815E34B-2CD9-46D9-946B-C06C7069DF19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42A316-ADAA-4257-842B-1DBB8CF700E1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4F076E0-48A9-4DE1-BC57-D35E4BB0BC6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0435A699-99D3-4FE1-9389-D92A288CDF5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AF5835E2-1AD8-461D-AE58-B5344DF6CD1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110" name="Button">
            <a:extLst>
              <a:ext uri="{FF2B5EF4-FFF2-40B4-BE49-F238E27FC236}">
                <a16:creationId xmlns:a16="http://schemas.microsoft.com/office/drawing/2014/main" id="{BDE9D0CB-B272-47F9-93A5-DFF9BC1A062E}"/>
              </a:ext>
            </a:extLst>
          </p:cNvPr>
          <p:cNvSpPr>
            <a:spLocks/>
          </p:cNvSpPr>
          <p:nvPr/>
        </p:nvSpPr>
        <p:spPr bwMode="auto">
          <a:xfrm>
            <a:off x="2940180" y="1694851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이용안내 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0D660E5-DF0E-4A08-AFED-23262D704E38}"/>
              </a:ext>
            </a:extLst>
          </p:cNvPr>
          <p:cNvSpPr txBox="1"/>
          <p:nvPr/>
        </p:nvSpPr>
        <p:spPr>
          <a:xfrm>
            <a:off x="1805026" y="1693404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상위 메뉴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Arrow Down" descr="&lt;Tags&gt;&lt;SMARTRESIZEANCHORS&gt;Absolute,None,None,Absolute&lt;/SMARTRESIZEANCHORS&gt;&lt;/Tags&gt;">
            <a:extLst>
              <a:ext uri="{FF2B5EF4-FFF2-40B4-BE49-F238E27FC236}">
                <a16:creationId xmlns:a16="http://schemas.microsoft.com/office/drawing/2014/main" id="{67E17ADC-CAA4-4503-86A1-C6A76A31C87A}"/>
              </a:ext>
            </a:extLst>
          </p:cNvPr>
          <p:cNvSpPr>
            <a:spLocks noChangeAspect="1"/>
          </p:cNvSpPr>
          <p:nvPr/>
        </p:nvSpPr>
        <p:spPr bwMode="auto">
          <a:xfrm rot="10800000" flipH="1">
            <a:off x="8572651" y="1784120"/>
            <a:ext cx="113396" cy="64092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noFill/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400" b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en-US" sz="18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오각형 78">
            <a:extLst>
              <a:ext uri="{FF2B5EF4-FFF2-40B4-BE49-F238E27FC236}">
                <a16:creationId xmlns:a16="http://schemas.microsoft.com/office/drawing/2014/main" id="{CD9E5CF4-E932-45DC-BE48-3C349B4956CF}"/>
              </a:ext>
            </a:extLst>
          </p:cNvPr>
          <p:cNvSpPr/>
          <p:nvPr/>
        </p:nvSpPr>
        <p:spPr>
          <a:xfrm rot="902109">
            <a:off x="2513009" y="1600762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2" name="오각형 78">
            <a:extLst>
              <a:ext uri="{FF2B5EF4-FFF2-40B4-BE49-F238E27FC236}">
                <a16:creationId xmlns:a16="http://schemas.microsoft.com/office/drawing/2014/main" id="{617C0553-D942-46C4-9D21-D9324F1DFEAA}"/>
              </a:ext>
            </a:extLst>
          </p:cNvPr>
          <p:cNvSpPr/>
          <p:nvPr/>
        </p:nvSpPr>
        <p:spPr>
          <a:xfrm rot="902109">
            <a:off x="1532319" y="235861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7" name="오각형 78">
            <a:extLst>
              <a:ext uri="{FF2B5EF4-FFF2-40B4-BE49-F238E27FC236}">
                <a16:creationId xmlns:a16="http://schemas.microsoft.com/office/drawing/2014/main" id="{23908243-9599-4F06-AFDE-3222AB333DE3}"/>
              </a:ext>
            </a:extLst>
          </p:cNvPr>
          <p:cNvSpPr/>
          <p:nvPr/>
        </p:nvSpPr>
        <p:spPr>
          <a:xfrm rot="902109">
            <a:off x="2513009" y="191632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8" name="오각형 78">
            <a:extLst>
              <a:ext uri="{FF2B5EF4-FFF2-40B4-BE49-F238E27FC236}">
                <a16:creationId xmlns:a16="http://schemas.microsoft.com/office/drawing/2014/main" id="{037E305E-4975-4526-B522-7EF332E7C4F6}"/>
              </a:ext>
            </a:extLst>
          </p:cNvPr>
          <p:cNvSpPr/>
          <p:nvPr/>
        </p:nvSpPr>
        <p:spPr>
          <a:xfrm rot="902109">
            <a:off x="1486113" y="493729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9" name="오각형 78">
            <a:extLst>
              <a:ext uri="{FF2B5EF4-FFF2-40B4-BE49-F238E27FC236}">
                <a16:creationId xmlns:a16="http://schemas.microsoft.com/office/drawing/2014/main" id="{8F9554BC-8E14-4B20-8D7C-FC87C716D53F}"/>
              </a:ext>
            </a:extLst>
          </p:cNvPr>
          <p:cNvSpPr/>
          <p:nvPr/>
        </p:nvSpPr>
        <p:spPr>
          <a:xfrm rot="902109">
            <a:off x="1486113" y="551158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F5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30" name="오각형 78">
            <a:extLst>
              <a:ext uri="{FF2B5EF4-FFF2-40B4-BE49-F238E27FC236}">
                <a16:creationId xmlns:a16="http://schemas.microsoft.com/office/drawing/2014/main" id="{65C832C0-4D7F-4E74-9F63-9828EE817F27}"/>
              </a:ext>
            </a:extLst>
          </p:cNvPr>
          <p:cNvSpPr/>
          <p:nvPr/>
        </p:nvSpPr>
        <p:spPr>
          <a:xfrm rot="902109">
            <a:off x="8052989" y="589710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F6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66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2" y="306084"/>
            <a:ext cx="10515600" cy="655882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게시판</a:t>
            </a:r>
            <a:r>
              <a:rPr lang="en-US" altLang="ko-KR" sz="2800" dirty="0"/>
              <a:t>&amp;</a:t>
            </a:r>
            <a:r>
              <a:rPr lang="ko-KR" altLang="en-US" sz="2800" dirty="0"/>
              <a:t>게시글 관리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10795D3-D860-4E44-82D9-C7D24F88B1C2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19B6971-1E38-4586-9780-F355D13D6D78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5F9523-6580-4BEC-9C21-EF1D55348C1A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B25623-B247-4BA0-9393-EEA4AEBF017F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DD72E0C-379E-4E62-8BD1-99B83283F1A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모서리가 둥근 직사각형 2">
            <a:extLst>
              <a:ext uri="{FF2B5EF4-FFF2-40B4-BE49-F238E27FC236}">
                <a16:creationId xmlns:a16="http://schemas.microsoft.com/office/drawing/2014/main" id="{1E0A99D7-D407-45CF-864E-2AD4DB734915}"/>
              </a:ext>
            </a:extLst>
          </p:cNvPr>
          <p:cNvSpPr/>
          <p:nvPr/>
        </p:nvSpPr>
        <p:spPr>
          <a:xfrm>
            <a:off x="4955316" y="944332"/>
            <a:ext cx="1678076" cy="4572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게시판 관리 화면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EE48B99-87A8-4CF5-B255-96C5A65096C6}"/>
              </a:ext>
            </a:extLst>
          </p:cNvPr>
          <p:cNvCxnSpPr>
            <a:cxnSpLocks/>
            <a:stCxn id="53" idx="4"/>
            <a:endCxn id="44" idx="0"/>
          </p:cNvCxnSpPr>
          <p:nvPr/>
        </p:nvCxnSpPr>
        <p:spPr>
          <a:xfrm>
            <a:off x="3117715" y="4062312"/>
            <a:ext cx="0" cy="23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C6F71EC-79E0-4B40-9FCA-9C4EE5EFB7FB}"/>
              </a:ext>
            </a:extLst>
          </p:cNvPr>
          <p:cNvSpPr txBox="1"/>
          <p:nvPr/>
        </p:nvSpPr>
        <p:spPr>
          <a:xfrm>
            <a:off x="2549720" y="4752979"/>
            <a:ext cx="377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No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44" name="순서도: 판단 43">
            <a:extLst>
              <a:ext uri="{FF2B5EF4-FFF2-40B4-BE49-F238E27FC236}">
                <a16:creationId xmlns:a16="http://schemas.microsoft.com/office/drawing/2014/main" id="{48A30EA3-10C5-4210-ABE7-EEC4098EA537}"/>
              </a:ext>
            </a:extLst>
          </p:cNvPr>
          <p:cNvSpPr/>
          <p:nvPr/>
        </p:nvSpPr>
        <p:spPr>
          <a:xfrm>
            <a:off x="2278677" y="4300290"/>
            <a:ext cx="1678076" cy="53586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등록된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정보와 중복 여부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71">
            <a:extLst>
              <a:ext uri="{FF2B5EF4-FFF2-40B4-BE49-F238E27FC236}">
                <a16:creationId xmlns:a16="http://schemas.microsoft.com/office/drawing/2014/main" id="{C0FAEBB4-49C7-4DFF-A975-6C1AED992D88}"/>
              </a:ext>
            </a:extLst>
          </p:cNvPr>
          <p:cNvSpPr/>
          <p:nvPr/>
        </p:nvSpPr>
        <p:spPr>
          <a:xfrm>
            <a:off x="4963212" y="6009500"/>
            <a:ext cx="1845884" cy="4156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200D91-A7E1-408E-ABF5-94F0A3D4389A}"/>
              </a:ext>
            </a:extLst>
          </p:cNvPr>
          <p:cNvCxnSpPr>
            <a:cxnSpLocks/>
            <a:stCxn id="44" idx="2"/>
            <a:endCxn id="58" idx="0"/>
          </p:cNvCxnSpPr>
          <p:nvPr/>
        </p:nvCxnSpPr>
        <p:spPr>
          <a:xfrm>
            <a:off x="3117715" y="4836159"/>
            <a:ext cx="12" cy="19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B73E9AA-AF1B-4AC9-9E26-1E1C56C40A6F}"/>
              </a:ext>
            </a:extLst>
          </p:cNvPr>
          <p:cNvSpPr txBox="1"/>
          <p:nvPr/>
        </p:nvSpPr>
        <p:spPr>
          <a:xfrm>
            <a:off x="3375809" y="4233698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Yes (</a:t>
            </a:r>
            <a:r>
              <a:rPr lang="ko-KR" altLang="en-US" sz="1100" dirty="0">
                <a:solidFill>
                  <a:schemeClr val="accent1"/>
                </a:solidFill>
              </a:rPr>
              <a:t>재입력</a:t>
            </a:r>
            <a:r>
              <a:rPr lang="en-US" altLang="ko-KR" sz="1100" dirty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E5D16D-50D2-492E-868C-437EBE1D3ECF}"/>
              </a:ext>
            </a:extLst>
          </p:cNvPr>
          <p:cNvSpPr/>
          <p:nvPr/>
        </p:nvSpPr>
        <p:spPr>
          <a:xfrm>
            <a:off x="2354965" y="184555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목록 조회</a:t>
            </a:r>
          </a:p>
        </p:txBody>
      </p:sp>
      <p:sp>
        <p:nvSpPr>
          <p:cNvPr id="50" name="순서도: 데이터 49">
            <a:extLst>
              <a:ext uri="{FF2B5EF4-FFF2-40B4-BE49-F238E27FC236}">
                <a16:creationId xmlns:a16="http://schemas.microsoft.com/office/drawing/2014/main" id="{C3F86B69-1F52-4CDC-B1EE-4140A8989B69}"/>
              </a:ext>
            </a:extLst>
          </p:cNvPr>
          <p:cNvSpPr/>
          <p:nvPr/>
        </p:nvSpPr>
        <p:spPr>
          <a:xfrm>
            <a:off x="2278677" y="2480026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 버튼 클릭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BA88688-B1FB-4348-99DD-ED5B6DB56129}"/>
              </a:ext>
            </a:extLst>
          </p:cNvPr>
          <p:cNvCxnSpPr>
            <a:cxnSpLocks/>
            <a:stCxn id="49" idx="2"/>
            <a:endCxn id="50" idx="1"/>
          </p:cNvCxnSpPr>
          <p:nvPr/>
        </p:nvCxnSpPr>
        <p:spPr>
          <a:xfrm flipH="1">
            <a:off x="3117715" y="2279896"/>
            <a:ext cx="12" cy="20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7274E7-3760-476A-B562-1BFEE1CCB6F9}"/>
              </a:ext>
            </a:extLst>
          </p:cNvPr>
          <p:cNvSpPr/>
          <p:nvPr/>
        </p:nvSpPr>
        <p:spPr>
          <a:xfrm>
            <a:off x="2354965" y="3054833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등록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3" name="순서도: 데이터 52">
            <a:extLst>
              <a:ext uri="{FF2B5EF4-FFF2-40B4-BE49-F238E27FC236}">
                <a16:creationId xmlns:a16="http://schemas.microsoft.com/office/drawing/2014/main" id="{45AF2EBE-098A-4633-936D-2600F029A66C}"/>
              </a:ext>
            </a:extLst>
          </p:cNvPr>
          <p:cNvSpPr/>
          <p:nvPr/>
        </p:nvSpPr>
        <p:spPr>
          <a:xfrm>
            <a:off x="2194773" y="3681905"/>
            <a:ext cx="1845884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게시판 제목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상단 이미지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상단 글 설정</a:t>
            </a:r>
          </a:p>
        </p:txBody>
      </p:sp>
      <p:sp>
        <p:nvSpPr>
          <p:cNvPr id="54" name="순서도: 천공 테이프 53">
            <a:extLst>
              <a:ext uri="{FF2B5EF4-FFF2-40B4-BE49-F238E27FC236}">
                <a16:creationId xmlns:a16="http://schemas.microsoft.com/office/drawing/2014/main" id="{CD729C8F-CDA9-4A1D-82C7-17B2FED41BBE}"/>
              </a:ext>
            </a:extLst>
          </p:cNvPr>
          <p:cNvSpPr/>
          <p:nvPr/>
        </p:nvSpPr>
        <p:spPr>
          <a:xfrm>
            <a:off x="609064" y="1767666"/>
            <a:ext cx="1079788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FC4CC91-6403-4787-96D5-CF5933EA4284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3117715" y="2860433"/>
            <a:ext cx="12" cy="19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F8DD885-C044-44F9-A519-167EBBD564BE}"/>
              </a:ext>
            </a:extLst>
          </p:cNvPr>
          <p:cNvCxnSpPr>
            <a:cxnSpLocks/>
            <a:stCxn id="52" idx="2"/>
            <a:endCxn id="53" idx="1"/>
          </p:cNvCxnSpPr>
          <p:nvPr/>
        </p:nvCxnSpPr>
        <p:spPr>
          <a:xfrm flipH="1">
            <a:off x="3117715" y="3489173"/>
            <a:ext cx="12" cy="19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F28E1AF7-A70A-450C-A7A1-27BD1EAC4403}"/>
              </a:ext>
            </a:extLst>
          </p:cNvPr>
          <p:cNvCxnSpPr>
            <a:cxnSpLocks/>
            <a:stCxn id="44" idx="3"/>
            <a:endCxn id="53" idx="5"/>
          </p:cNvCxnSpPr>
          <p:nvPr/>
        </p:nvCxnSpPr>
        <p:spPr>
          <a:xfrm flipH="1" flipV="1">
            <a:off x="3856069" y="3872109"/>
            <a:ext cx="100684" cy="696116"/>
          </a:xfrm>
          <a:prstGeom prst="bentConnector3">
            <a:avLst>
              <a:gd name="adj1" fmla="val -310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C9AE8C1-15EC-4951-8BB8-F3C255E53474}"/>
              </a:ext>
            </a:extLst>
          </p:cNvPr>
          <p:cNvSpPr/>
          <p:nvPr/>
        </p:nvSpPr>
        <p:spPr>
          <a:xfrm>
            <a:off x="2354965" y="5034709"/>
            <a:ext cx="1525524" cy="35895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등록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897E69C-B719-44E6-9CE6-706F80E11723}"/>
              </a:ext>
            </a:extLst>
          </p:cNvPr>
          <p:cNvCxnSpPr>
            <a:cxnSpLocks/>
            <a:stCxn id="54" idx="3"/>
            <a:endCxn id="49" idx="1"/>
          </p:cNvCxnSpPr>
          <p:nvPr/>
        </p:nvCxnSpPr>
        <p:spPr>
          <a:xfrm flipV="1">
            <a:off x="1688852" y="2062726"/>
            <a:ext cx="666113" cy="54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DF743A46-C2BC-4B2D-9831-72ABCE5A31B1}"/>
              </a:ext>
            </a:extLst>
          </p:cNvPr>
          <p:cNvCxnSpPr>
            <a:cxnSpLocks/>
            <a:stCxn id="54" idx="2"/>
            <a:endCxn id="44" idx="1"/>
          </p:cNvCxnSpPr>
          <p:nvPr/>
        </p:nvCxnSpPr>
        <p:spPr>
          <a:xfrm rot="16200000" flipH="1">
            <a:off x="584025" y="2873573"/>
            <a:ext cx="2259584" cy="1129719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순서도: 데이터 60">
            <a:extLst>
              <a:ext uri="{FF2B5EF4-FFF2-40B4-BE49-F238E27FC236}">
                <a16:creationId xmlns:a16="http://schemas.microsoft.com/office/drawing/2014/main" id="{DF34258B-DD9B-4F6E-84A1-A76D1D4CA55B}"/>
              </a:ext>
            </a:extLst>
          </p:cNvPr>
          <p:cNvSpPr/>
          <p:nvPr/>
        </p:nvSpPr>
        <p:spPr>
          <a:xfrm>
            <a:off x="4255331" y="2469673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편집 클릭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8B317744-AE53-423C-A1FF-DF97EA1314BF}"/>
              </a:ext>
            </a:extLst>
          </p:cNvPr>
          <p:cNvCxnSpPr>
            <a:cxnSpLocks/>
            <a:stCxn id="49" idx="3"/>
            <a:endCxn id="61" idx="1"/>
          </p:cNvCxnSpPr>
          <p:nvPr/>
        </p:nvCxnSpPr>
        <p:spPr>
          <a:xfrm>
            <a:off x="3880489" y="2062726"/>
            <a:ext cx="1213880" cy="406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9675304-5344-4CFB-B0E8-4EC937D65876}"/>
              </a:ext>
            </a:extLst>
          </p:cNvPr>
          <p:cNvSpPr/>
          <p:nvPr/>
        </p:nvSpPr>
        <p:spPr>
          <a:xfrm>
            <a:off x="4341473" y="306104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 수정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87BA164-DD30-4D15-AF4A-55B7621FB2A0}"/>
              </a:ext>
            </a:extLst>
          </p:cNvPr>
          <p:cNvCxnSpPr>
            <a:cxnSpLocks/>
            <a:stCxn id="61" idx="4"/>
            <a:endCxn id="63" idx="0"/>
          </p:cNvCxnSpPr>
          <p:nvPr/>
        </p:nvCxnSpPr>
        <p:spPr>
          <a:xfrm>
            <a:off x="5094369" y="2850080"/>
            <a:ext cx="9866" cy="21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D4D3C075-3D58-4F7D-8CA7-9F9DCB5265B5}"/>
              </a:ext>
            </a:extLst>
          </p:cNvPr>
          <p:cNvCxnSpPr>
            <a:cxnSpLocks/>
            <a:stCxn id="63" idx="2"/>
            <a:endCxn id="53" idx="5"/>
          </p:cNvCxnSpPr>
          <p:nvPr/>
        </p:nvCxnSpPr>
        <p:spPr>
          <a:xfrm rot="5400000">
            <a:off x="4291791" y="3059664"/>
            <a:ext cx="376723" cy="1248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7C495C6-5CB8-4BB8-AC93-FA18920AF663}"/>
              </a:ext>
            </a:extLst>
          </p:cNvPr>
          <p:cNvCxnSpPr>
            <a:cxnSpLocks/>
            <a:stCxn id="58" idx="3"/>
            <a:endCxn id="76" idx="2"/>
          </p:cNvCxnSpPr>
          <p:nvPr/>
        </p:nvCxnSpPr>
        <p:spPr>
          <a:xfrm>
            <a:off x="3880489" y="5214189"/>
            <a:ext cx="560588" cy="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7222764-604A-455D-B427-D727E6F4528D}"/>
              </a:ext>
            </a:extLst>
          </p:cNvPr>
          <p:cNvCxnSpPr>
            <a:cxnSpLocks/>
            <a:stCxn id="58" idx="1"/>
            <a:endCxn id="54" idx="1"/>
          </p:cNvCxnSpPr>
          <p:nvPr/>
        </p:nvCxnSpPr>
        <p:spPr>
          <a:xfrm rot="10800000">
            <a:off x="609065" y="2068209"/>
            <a:ext cx="1745901" cy="3145981"/>
          </a:xfrm>
          <a:prstGeom prst="bentConnector3">
            <a:avLst>
              <a:gd name="adj1" fmla="val 11309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순서도: 데이터 75">
            <a:extLst>
              <a:ext uri="{FF2B5EF4-FFF2-40B4-BE49-F238E27FC236}">
                <a16:creationId xmlns:a16="http://schemas.microsoft.com/office/drawing/2014/main" id="{74C6F79B-D525-41EA-BD61-74BBA09DE949}"/>
              </a:ext>
            </a:extLst>
          </p:cNvPr>
          <p:cNvSpPr/>
          <p:nvPr/>
        </p:nvSpPr>
        <p:spPr>
          <a:xfrm>
            <a:off x="4256489" y="5026381"/>
            <a:ext cx="1845884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게시판 제목 클릭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8E5150-74E0-4660-9AF0-046F85A14970}"/>
              </a:ext>
            </a:extLst>
          </p:cNvPr>
          <p:cNvSpPr/>
          <p:nvPr/>
        </p:nvSpPr>
        <p:spPr>
          <a:xfrm>
            <a:off x="6737473" y="1845556"/>
            <a:ext cx="1597035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해당 게시판의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화면 이동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F6318DA0-8165-436E-89E8-95B3E5F413D4}"/>
              </a:ext>
            </a:extLst>
          </p:cNvPr>
          <p:cNvCxnSpPr>
            <a:cxnSpLocks/>
            <a:stCxn id="76" idx="5"/>
            <a:endCxn id="84" idx="1"/>
          </p:cNvCxnSpPr>
          <p:nvPr/>
        </p:nvCxnSpPr>
        <p:spPr>
          <a:xfrm flipV="1">
            <a:off x="5917785" y="2062726"/>
            <a:ext cx="819688" cy="3153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판단 96">
            <a:extLst>
              <a:ext uri="{FF2B5EF4-FFF2-40B4-BE49-F238E27FC236}">
                <a16:creationId xmlns:a16="http://schemas.microsoft.com/office/drawing/2014/main" id="{179A59F1-14AE-4501-9137-A5992BA3FFEE}"/>
              </a:ext>
            </a:extLst>
          </p:cNvPr>
          <p:cNvSpPr/>
          <p:nvPr/>
        </p:nvSpPr>
        <p:spPr>
          <a:xfrm>
            <a:off x="6697418" y="4300290"/>
            <a:ext cx="1678076" cy="535869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등록된 </a:t>
            </a:r>
            <a:r>
              <a:rPr lang="en-US" altLang="ko-KR" sz="900" dirty="0">
                <a:solidFill>
                  <a:schemeClr val="tx1"/>
                </a:solidFill>
              </a:rPr>
              <a:t>DB</a:t>
            </a:r>
            <a:r>
              <a:rPr lang="ko-KR" altLang="en-US" sz="900" dirty="0">
                <a:solidFill>
                  <a:schemeClr val="tx1"/>
                </a:solidFill>
              </a:rPr>
              <a:t>정보와 중복 여부</a:t>
            </a:r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4E8C2A7-9048-4FCD-81B5-85FF7E237A02}"/>
              </a:ext>
            </a:extLst>
          </p:cNvPr>
          <p:cNvSpPr txBox="1"/>
          <p:nvPr/>
        </p:nvSpPr>
        <p:spPr>
          <a:xfrm>
            <a:off x="7794550" y="4174064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/>
                </a:solidFill>
              </a:rPr>
              <a:t>Yes (</a:t>
            </a:r>
            <a:r>
              <a:rPr lang="ko-KR" altLang="en-US" sz="1100" dirty="0">
                <a:solidFill>
                  <a:schemeClr val="accent1"/>
                </a:solidFill>
              </a:rPr>
              <a:t>재입력</a:t>
            </a:r>
            <a:r>
              <a:rPr lang="en-US" altLang="ko-KR" sz="1100" dirty="0">
                <a:solidFill>
                  <a:schemeClr val="accent1"/>
                </a:solidFill>
              </a:rPr>
              <a:t>)</a:t>
            </a:r>
            <a:endParaRPr lang="ko-KR" altLang="en-US" sz="1100" dirty="0">
              <a:solidFill>
                <a:schemeClr val="accent1"/>
              </a:solidFill>
            </a:endParaRPr>
          </a:p>
        </p:txBody>
      </p:sp>
      <p:sp>
        <p:nvSpPr>
          <p:cNvPr id="99" name="순서도: 데이터 98">
            <a:extLst>
              <a:ext uri="{FF2B5EF4-FFF2-40B4-BE49-F238E27FC236}">
                <a16:creationId xmlns:a16="http://schemas.microsoft.com/office/drawing/2014/main" id="{9752153B-8D79-41B2-B2C9-F5BC3A16899D}"/>
              </a:ext>
            </a:extLst>
          </p:cNvPr>
          <p:cNvSpPr/>
          <p:nvPr/>
        </p:nvSpPr>
        <p:spPr>
          <a:xfrm>
            <a:off x="6697418" y="2480026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등록 버튼 클릭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A3F675C-F135-48B7-8C6E-BEB3DED4C8FF}"/>
              </a:ext>
            </a:extLst>
          </p:cNvPr>
          <p:cNvSpPr/>
          <p:nvPr/>
        </p:nvSpPr>
        <p:spPr>
          <a:xfrm>
            <a:off x="6773706" y="3054833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등록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1" name="순서도: 데이터 100">
            <a:extLst>
              <a:ext uri="{FF2B5EF4-FFF2-40B4-BE49-F238E27FC236}">
                <a16:creationId xmlns:a16="http://schemas.microsoft.com/office/drawing/2014/main" id="{710C2B17-3D84-47A3-83F6-BD2DAD0D2F2D}"/>
              </a:ext>
            </a:extLst>
          </p:cNvPr>
          <p:cNvSpPr/>
          <p:nvPr/>
        </p:nvSpPr>
        <p:spPr>
          <a:xfrm>
            <a:off x="6613514" y="3681905"/>
            <a:ext cx="1845884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게시글 제목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내용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첨부파일 설정</a:t>
            </a:r>
          </a:p>
        </p:txBody>
      </p:sp>
      <p:sp>
        <p:nvSpPr>
          <p:cNvPr id="103" name="순서도: 데이터 102">
            <a:extLst>
              <a:ext uri="{FF2B5EF4-FFF2-40B4-BE49-F238E27FC236}">
                <a16:creationId xmlns:a16="http://schemas.microsoft.com/office/drawing/2014/main" id="{1D2F1156-F4F1-41C6-B9AE-EA88A1349080}"/>
              </a:ext>
            </a:extLst>
          </p:cNvPr>
          <p:cNvSpPr/>
          <p:nvPr/>
        </p:nvSpPr>
        <p:spPr>
          <a:xfrm>
            <a:off x="8674072" y="2469673"/>
            <a:ext cx="1678076" cy="380407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게시글 </a:t>
            </a:r>
            <a:r>
              <a:rPr lang="ko-KR" altLang="en-US" sz="1000" dirty="0">
                <a:solidFill>
                  <a:schemeClr val="tx1"/>
                </a:solidFill>
              </a:rPr>
              <a:t>편집 클릭</a:t>
            </a: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6B8F5BC3-C9FC-4E63-9BBD-30F9E484E34C}"/>
              </a:ext>
            </a:extLst>
          </p:cNvPr>
          <p:cNvCxnSpPr>
            <a:cxnSpLocks/>
            <a:stCxn id="84" idx="3"/>
            <a:endCxn id="103" idx="1"/>
          </p:cNvCxnSpPr>
          <p:nvPr/>
        </p:nvCxnSpPr>
        <p:spPr>
          <a:xfrm>
            <a:off x="8334508" y="2062726"/>
            <a:ext cx="1178602" cy="4069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D8D4751-94BF-4399-969C-DC8BC75432BB}"/>
              </a:ext>
            </a:extLst>
          </p:cNvPr>
          <p:cNvSpPr/>
          <p:nvPr/>
        </p:nvSpPr>
        <p:spPr>
          <a:xfrm>
            <a:off x="8760214" y="3061046"/>
            <a:ext cx="152552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게시글 수정 화면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458DFDA2-EB28-44AB-B514-817A375AC245}"/>
              </a:ext>
            </a:extLst>
          </p:cNvPr>
          <p:cNvCxnSpPr>
            <a:cxnSpLocks/>
            <a:stCxn id="105" idx="2"/>
            <a:endCxn id="101" idx="5"/>
          </p:cNvCxnSpPr>
          <p:nvPr/>
        </p:nvCxnSpPr>
        <p:spPr>
          <a:xfrm rot="5400000">
            <a:off x="8710532" y="3059664"/>
            <a:ext cx="376723" cy="12481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437E1A6-45C9-4A02-91A5-BDA017B6BCB6}"/>
              </a:ext>
            </a:extLst>
          </p:cNvPr>
          <p:cNvCxnSpPr>
            <a:cxnSpLocks/>
            <a:stCxn id="84" idx="2"/>
            <a:endCxn id="99" idx="1"/>
          </p:cNvCxnSpPr>
          <p:nvPr/>
        </p:nvCxnSpPr>
        <p:spPr>
          <a:xfrm>
            <a:off x="7535991" y="2279896"/>
            <a:ext cx="465" cy="20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5FECE63-446E-4E2E-8AA5-0589A48CF232}"/>
              </a:ext>
            </a:extLst>
          </p:cNvPr>
          <p:cNvCxnSpPr>
            <a:cxnSpLocks/>
            <a:stCxn id="99" idx="4"/>
            <a:endCxn id="100" idx="0"/>
          </p:cNvCxnSpPr>
          <p:nvPr/>
        </p:nvCxnSpPr>
        <p:spPr>
          <a:xfrm>
            <a:off x="7536456" y="2860433"/>
            <a:ext cx="12" cy="19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F2C05994-DD29-4B60-9C26-513CFA45FD9C}"/>
              </a:ext>
            </a:extLst>
          </p:cNvPr>
          <p:cNvCxnSpPr>
            <a:cxnSpLocks/>
            <a:stCxn id="100" idx="2"/>
            <a:endCxn id="101" idx="1"/>
          </p:cNvCxnSpPr>
          <p:nvPr/>
        </p:nvCxnSpPr>
        <p:spPr>
          <a:xfrm flipH="1">
            <a:off x="7536456" y="3489173"/>
            <a:ext cx="12" cy="19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1E0331B-176B-438B-B4A0-AC926377F7F9}"/>
              </a:ext>
            </a:extLst>
          </p:cNvPr>
          <p:cNvCxnSpPr>
            <a:cxnSpLocks/>
            <a:stCxn id="101" idx="4"/>
            <a:endCxn id="97" idx="0"/>
          </p:cNvCxnSpPr>
          <p:nvPr/>
        </p:nvCxnSpPr>
        <p:spPr>
          <a:xfrm>
            <a:off x="7536456" y="4062312"/>
            <a:ext cx="0" cy="237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1A4273C-A90F-4D2B-8215-13F349FD4C39}"/>
              </a:ext>
            </a:extLst>
          </p:cNvPr>
          <p:cNvCxnSpPr>
            <a:cxnSpLocks/>
            <a:stCxn id="103" idx="4"/>
            <a:endCxn id="105" idx="0"/>
          </p:cNvCxnSpPr>
          <p:nvPr/>
        </p:nvCxnSpPr>
        <p:spPr>
          <a:xfrm>
            <a:off x="9513110" y="2850080"/>
            <a:ext cx="9866" cy="21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순서도: 천공 테이프 126">
            <a:extLst>
              <a:ext uri="{FF2B5EF4-FFF2-40B4-BE49-F238E27FC236}">
                <a16:creationId xmlns:a16="http://schemas.microsoft.com/office/drawing/2014/main" id="{77348C84-E848-4CEE-BF91-2597A70DCC06}"/>
              </a:ext>
            </a:extLst>
          </p:cNvPr>
          <p:cNvSpPr/>
          <p:nvPr/>
        </p:nvSpPr>
        <p:spPr>
          <a:xfrm>
            <a:off x="10330875" y="1762184"/>
            <a:ext cx="1152670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게시글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4F841985-8C8C-4711-951F-EDA6684DE49A}"/>
              </a:ext>
            </a:extLst>
          </p:cNvPr>
          <p:cNvCxnSpPr>
            <a:cxnSpLocks/>
            <a:stCxn id="127" idx="0"/>
            <a:endCxn id="84" idx="0"/>
          </p:cNvCxnSpPr>
          <p:nvPr/>
        </p:nvCxnSpPr>
        <p:spPr>
          <a:xfrm rot="16200000" flipH="1" flipV="1">
            <a:off x="9209969" y="148314"/>
            <a:ext cx="23264" cy="3371219"/>
          </a:xfrm>
          <a:prstGeom prst="bentConnector3">
            <a:avLst>
              <a:gd name="adj1" fmla="val -1241008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97F7BA6F-A2DC-4F90-B5F1-60892078007E}"/>
              </a:ext>
            </a:extLst>
          </p:cNvPr>
          <p:cNvCxnSpPr>
            <a:cxnSpLocks/>
            <a:stCxn id="127" idx="2"/>
            <a:endCxn id="97" idx="3"/>
          </p:cNvCxnSpPr>
          <p:nvPr/>
        </p:nvCxnSpPr>
        <p:spPr>
          <a:xfrm rot="5400000">
            <a:off x="8508819" y="2169834"/>
            <a:ext cx="2265066" cy="2531716"/>
          </a:xfrm>
          <a:prstGeom prst="bentConnector2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369D71A-6162-45D2-9312-4BCFAB0097DB}"/>
              </a:ext>
            </a:extLst>
          </p:cNvPr>
          <p:cNvSpPr/>
          <p:nvPr/>
        </p:nvSpPr>
        <p:spPr>
          <a:xfrm>
            <a:off x="6771546" y="5034709"/>
            <a:ext cx="1525524" cy="35895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게시글 </a:t>
            </a:r>
            <a:r>
              <a:rPr lang="ko-KR" altLang="en-US" sz="1000" dirty="0">
                <a:solidFill>
                  <a:schemeClr val="tx1"/>
                </a:solidFill>
              </a:rPr>
              <a:t>등록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C91D129D-35ED-477A-94D3-CE2C6EFA9E38}"/>
              </a:ext>
            </a:extLst>
          </p:cNvPr>
          <p:cNvCxnSpPr>
            <a:cxnSpLocks/>
            <a:stCxn id="144" idx="3"/>
            <a:endCxn id="127" idx="3"/>
          </p:cNvCxnSpPr>
          <p:nvPr/>
        </p:nvCxnSpPr>
        <p:spPr>
          <a:xfrm flipV="1">
            <a:off x="8297070" y="2062726"/>
            <a:ext cx="3186475" cy="3151463"/>
          </a:xfrm>
          <a:prstGeom prst="bentConnector3">
            <a:avLst>
              <a:gd name="adj1" fmla="val 10717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연결선: 꺾임 157">
            <a:extLst>
              <a:ext uri="{FF2B5EF4-FFF2-40B4-BE49-F238E27FC236}">
                <a16:creationId xmlns:a16="http://schemas.microsoft.com/office/drawing/2014/main" id="{6AC42427-68B4-49DF-8DA0-7B6B56FAAECC}"/>
              </a:ext>
            </a:extLst>
          </p:cNvPr>
          <p:cNvCxnSpPr>
            <a:cxnSpLocks/>
            <a:stCxn id="144" idx="2"/>
            <a:endCxn id="46" idx="0"/>
          </p:cNvCxnSpPr>
          <p:nvPr/>
        </p:nvCxnSpPr>
        <p:spPr>
          <a:xfrm rot="5400000">
            <a:off x="6402315" y="4877507"/>
            <a:ext cx="615832" cy="1648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E1160C40-8AF7-48A6-AE38-BDDCA5EDC487}"/>
              </a:ext>
            </a:extLst>
          </p:cNvPr>
          <p:cNvCxnSpPr>
            <a:cxnSpLocks/>
            <a:stCxn id="58" idx="2"/>
            <a:endCxn id="46" idx="0"/>
          </p:cNvCxnSpPr>
          <p:nvPr/>
        </p:nvCxnSpPr>
        <p:spPr>
          <a:xfrm rot="16200000" flipH="1">
            <a:off x="4194024" y="4317370"/>
            <a:ext cx="615832" cy="27684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64745ABE-A616-402B-AC25-E86D48E2D94B}"/>
              </a:ext>
            </a:extLst>
          </p:cNvPr>
          <p:cNvCxnSpPr>
            <a:cxnSpLocks/>
            <a:stCxn id="41" idx="2"/>
            <a:endCxn id="49" idx="0"/>
          </p:cNvCxnSpPr>
          <p:nvPr/>
        </p:nvCxnSpPr>
        <p:spPr>
          <a:xfrm rot="5400000">
            <a:off x="4234029" y="285231"/>
            <a:ext cx="444024" cy="26766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588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A_BO_00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게시판 목록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게시판관리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245790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게시판 </a:t>
            </a:r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관리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AE2F79-3616-4FB6-85A3-F694C8062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20263"/>
              </p:ext>
            </p:extLst>
          </p:nvPr>
        </p:nvGraphicFramePr>
        <p:xfrm>
          <a:off x="1756568" y="2497443"/>
          <a:ext cx="7415713" cy="1493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471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1947091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726123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1116559708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528288952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  <a:gridCol w="1062507">
                  <a:extLst>
                    <a:ext uri="{9D8B030D-6E8A-4147-A177-3AD203B41FA5}">
                      <a16:colId xmlns:a16="http://schemas.microsoft.com/office/drawing/2014/main" val="2022952010"/>
                    </a:ext>
                  </a:extLst>
                </a:gridCol>
              </a:tblGrid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게시판 제목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게시판 편집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게시글조회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이용 가능 여부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통합 공지사항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50201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칭찬합니다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>
                          <a:solidFill>
                            <a:schemeClr val="accent5"/>
                          </a:solidFill>
                        </a:rPr>
                        <a:t>자유게시판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78C87DCE-3F8E-4A10-9983-3C56BE2AF6D3}"/>
              </a:ext>
            </a:extLst>
          </p:cNvPr>
          <p:cNvSpPr txBox="1"/>
          <p:nvPr/>
        </p:nvSpPr>
        <p:spPr>
          <a:xfrm>
            <a:off x="1691117" y="1976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91" name="Button">
            <a:extLst>
              <a:ext uri="{FF2B5EF4-FFF2-40B4-BE49-F238E27FC236}">
                <a16:creationId xmlns:a16="http://schemas.microsoft.com/office/drawing/2014/main" id="{CD27505A-EEEC-4B59-B2B1-B949DED350A3}"/>
              </a:ext>
            </a:extLst>
          </p:cNvPr>
          <p:cNvSpPr>
            <a:spLocks/>
          </p:cNvSpPr>
          <p:nvPr/>
        </p:nvSpPr>
        <p:spPr bwMode="auto">
          <a:xfrm>
            <a:off x="7100850" y="1966549"/>
            <a:ext cx="1118769" cy="289441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2" name="Button">
            <a:extLst>
              <a:ext uri="{FF2B5EF4-FFF2-40B4-BE49-F238E27FC236}">
                <a16:creationId xmlns:a16="http://schemas.microsoft.com/office/drawing/2014/main" id="{D5C5A1E7-985A-4AC0-8D0F-094AC98EE736}"/>
              </a:ext>
            </a:extLst>
          </p:cNvPr>
          <p:cNvSpPr>
            <a:spLocks/>
          </p:cNvSpPr>
          <p:nvPr/>
        </p:nvSpPr>
        <p:spPr bwMode="auto">
          <a:xfrm>
            <a:off x="8371451" y="1973086"/>
            <a:ext cx="80212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E1F374-14F4-4BC3-8445-A1B066040BFA}"/>
              </a:ext>
            </a:extLst>
          </p:cNvPr>
          <p:cNvSpPr txBox="1"/>
          <p:nvPr/>
        </p:nvSpPr>
        <p:spPr>
          <a:xfrm>
            <a:off x="2760594" y="4404466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238458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검색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해당 게시판으로 이동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등록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수정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15" name="오각형 78">
            <a:extLst>
              <a:ext uri="{FF2B5EF4-FFF2-40B4-BE49-F238E27FC236}">
                <a16:creationId xmlns:a16="http://schemas.microsoft.com/office/drawing/2014/main" id="{4DC9682C-646D-4168-AC14-5423761B86D1}"/>
              </a:ext>
            </a:extLst>
          </p:cNvPr>
          <p:cNvSpPr/>
          <p:nvPr/>
        </p:nvSpPr>
        <p:spPr>
          <a:xfrm rot="902109">
            <a:off x="6765639" y="189283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6" name="오각형 78">
            <a:extLst>
              <a:ext uri="{FF2B5EF4-FFF2-40B4-BE49-F238E27FC236}">
                <a16:creationId xmlns:a16="http://schemas.microsoft.com/office/drawing/2014/main" id="{3BD06D92-A863-42B8-84CC-75C34A1E17A3}"/>
              </a:ext>
            </a:extLst>
          </p:cNvPr>
          <p:cNvSpPr/>
          <p:nvPr/>
        </p:nvSpPr>
        <p:spPr>
          <a:xfrm rot="902109">
            <a:off x="2680280" y="287247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F5E99B9F-233F-4AF8-848C-A07C97E46473}"/>
              </a:ext>
            </a:extLst>
          </p:cNvPr>
          <p:cNvSpPr>
            <a:spLocks/>
          </p:cNvSpPr>
          <p:nvPr/>
        </p:nvSpPr>
        <p:spPr bwMode="auto">
          <a:xfrm>
            <a:off x="8443079" y="4353119"/>
            <a:ext cx="72920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CD4A251-EBEC-4AAF-9BE7-22E1CC592132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53" name="Nav Pane Background">
              <a:extLst>
                <a:ext uri="{FF2B5EF4-FFF2-40B4-BE49-F238E27FC236}">
                  <a16:creationId xmlns:a16="http://schemas.microsoft.com/office/drawing/2014/main" id="{6A7B588F-54BC-4C0D-8338-038D15CA90B2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297A703-6A1F-4C64-BD8D-9DE0DB1C48E3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BE92089-61FF-4F0E-9C4E-56C683E398E7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07DA4797-44DC-4949-BC1D-D125FD92C0E4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8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59AA305D-CE17-4830-A16D-D78CC640168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5" name="Go Home">
                    <a:extLst>
                      <a:ext uri="{FF2B5EF4-FFF2-40B4-BE49-F238E27FC236}">
                        <a16:creationId xmlns:a16="http://schemas.microsoft.com/office/drawing/2014/main" id="{482ADAB2-BD13-4745-A34B-1D2BD043DE9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3" name="Chevron Right">
                  <a:extLst>
                    <a:ext uri="{FF2B5EF4-FFF2-40B4-BE49-F238E27FC236}">
                      <a16:creationId xmlns:a16="http://schemas.microsoft.com/office/drawing/2014/main" id="{F62E94D3-E8F0-4C2B-993A-FA9DC713341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168EFCF-2190-4173-BD44-0F9346E384F2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5F154B75-3B82-4F3B-9C99-41A9BA65D28B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80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A76A7E7-9475-4C65-AAB0-0D113F900C7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1" name="Edit File">
                    <a:extLst>
                      <a:ext uri="{FF2B5EF4-FFF2-40B4-BE49-F238E27FC236}">
                        <a16:creationId xmlns:a16="http://schemas.microsoft.com/office/drawing/2014/main" id="{C9D31A0B-6DCE-4AE5-9530-3347277DF26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9" name="Chevron Right">
                  <a:extLst>
                    <a:ext uri="{FF2B5EF4-FFF2-40B4-BE49-F238E27FC236}">
                      <a16:creationId xmlns:a16="http://schemas.microsoft.com/office/drawing/2014/main" id="{91353528-F63B-4285-8A96-B2528947220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03CCE13-F695-4CB6-A0BC-1BA5FDE26AD1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D868CD8E-C4EF-4390-8F85-9007782045AB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7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D94D35C4-3509-4D91-950C-E0471A3C370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7" name="Create">
                    <a:extLst>
                      <a:ext uri="{FF2B5EF4-FFF2-40B4-BE49-F238E27FC236}">
                        <a16:creationId xmlns:a16="http://schemas.microsoft.com/office/drawing/2014/main" id="{C6DBD189-9F89-46E0-BC1D-812827BC2AF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3496CEBF-5BEB-4066-AE6A-B171CC11EAE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F00BAC7-92C9-4A21-AD40-E9D8D42655A3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E11C76B7-D7F9-43C5-A487-B3220308582F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050BA30-A20A-4EB5-B104-C254C82E3BE7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Code">
                    <a:extLst>
                      <a:ext uri="{FF2B5EF4-FFF2-40B4-BE49-F238E27FC236}">
                        <a16:creationId xmlns:a16="http://schemas.microsoft.com/office/drawing/2014/main" id="{C2A904FE-B5B8-4DD5-9424-B62773EECB9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33310774-323E-4C3F-B82C-8F358F58BD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86810C8-95BC-46B4-A2EA-D7D360D984F6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EC660BD2-E8C4-4519-BC10-CA1EBB42DFCF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68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9E7F6D3-E6AC-4559-A911-7563B1135E4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9" name="User">
                    <a:extLst>
                      <a:ext uri="{FF2B5EF4-FFF2-40B4-BE49-F238E27FC236}">
                        <a16:creationId xmlns:a16="http://schemas.microsoft.com/office/drawing/2014/main" id="{5A57CEC0-103D-498A-B225-D2F5B049D0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7" name="Chevron Right">
                  <a:extLst>
                    <a:ext uri="{FF2B5EF4-FFF2-40B4-BE49-F238E27FC236}">
                      <a16:creationId xmlns:a16="http://schemas.microsoft.com/office/drawing/2014/main" id="{E9DB49D0-76E9-47FA-98B1-5EBE7ED040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7E61B4D-0B5F-406D-AE07-CCE8D531809B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2FE07A14-F254-486D-80B7-C978BDD5B10A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6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BAF3C59-F170-487F-98C6-315ADB739ED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5" name="Edit File">
                    <a:extLst>
                      <a:ext uri="{FF2B5EF4-FFF2-40B4-BE49-F238E27FC236}">
                        <a16:creationId xmlns:a16="http://schemas.microsoft.com/office/drawing/2014/main" id="{816A3966-E144-419E-A884-C6042A6CE27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3" name="Chevron Right">
                  <a:extLst>
                    <a:ext uri="{FF2B5EF4-FFF2-40B4-BE49-F238E27FC236}">
                      <a16:creationId xmlns:a16="http://schemas.microsoft.com/office/drawing/2014/main" id="{8BC682CA-035A-468E-AB5F-81ADE6FF31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6" name="오각형 78">
            <a:extLst>
              <a:ext uri="{FF2B5EF4-FFF2-40B4-BE49-F238E27FC236}">
                <a16:creationId xmlns:a16="http://schemas.microsoft.com/office/drawing/2014/main" id="{C92F8251-D534-45C4-A636-77B374043DDA}"/>
              </a:ext>
            </a:extLst>
          </p:cNvPr>
          <p:cNvSpPr/>
          <p:nvPr/>
        </p:nvSpPr>
        <p:spPr>
          <a:xfrm rot="902109">
            <a:off x="8044932" y="430675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7" name="Button">
            <a:extLst>
              <a:ext uri="{FF2B5EF4-FFF2-40B4-BE49-F238E27FC236}">
                <a16:creationId xmlns:a16="http://schemas.microsoft.com/office/drawing/2014/main" id="{5C53BCDA-8C58-4F8F-85F6-E337F521F98B}"/>
              </a:ext>
            </a:extLst>
          </p:cNvPr>
          <p:cNvSpPr>
            <a:spLocks/>
          </p:cNvSpPr>
          <p:nvPr/>
        </p:nvSpPr>
        <p:spPr bwMode="auto">
          <a:xfrm>
            <a:off x="4269872" y="2920967"/>
            <a:ext cx="547861" cy="225136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편집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Button">
            <a:extLst>
              <a:ext uri="{FF2B5EF4-FFF2-40B4-BE49-F238E27FC236}">
                <a16:creationId xmlns:a16="http://schemas.microsoft.com/office/drawing/2014/main" id="{9CCE4C9D-1151-4211-8E99-7A7F3B28C352}"/>
              </a:ext>
            </a:extLst>
          </p:cNvPr>
          <p:cNvSpPr>
            <a:spLocks/>
          </p:cNvSpPr>
          <p:nvPr/>
        </p:nvSpPr>
        <p:spPr bwMode="auto">
          <a:xfrm>
            <a:off x="4269872" y="3319175"/>
            <a:ext cx="547861" cy="225136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편집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Button">
            <a:extLst>
              <a:ext uri="{FF2B5EF4-FFF2-40B4-BE49-F238E27FC236}">
                <a16:creationId xmlns:a16="http://schemas.microsoft.com/office/drawing/2014/main" id="{98184493-8CA4-4075-B7E3-0006922B58D8}"/>
              </a:ext>
            </a:extLst>
          </p:cNvPr>
          <p:cNvSpPr>
            <a:spLocks/>
          </p:cNvSpPr>
          <p:nvPr/>
        </p:nvSpPr>
        <p:spPr bwMode="auto">
          <a:xfrm>
            <a:off x="4269872" y="3711785"/>
            <a:ext cx="547861" cy="225136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편집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오각형 78">
            <a:extLst>
              <a:ext uri="{FF2B5EF4-FFF2-40B4-BE49-F238E27FC236}">
                <a16:creationId xmlns:a16="http://schemas.microsoft.com/office/drawing/2014/main" id="{F8FDFAC2-9ACD-4B30-BBB3-C88F0D2FD95C}"/>
              </a:ext>
            </a:extLst>
          </p:cNvPr>
          <p:cNvSpPr/>
          <p:nvPr/>
        </p:nvSpPr>
        <p:spPr>
          <a:xfrm rot="902109">
            <a:off x="3909919" y="287246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3" name="Button">
            <a:extLst>
              <a:ext uri="{FF2B5EF4-FFF2-40B4-BE49-F238E27FC236}">
                <a16:creationId xmlns:a16="http://schemas.microsoft.com/office/drawing/2014/main" id="{58D3A49B-C7FB-424C-A6FB-48E6E57291C3}"/>
              </a:ext>
            </a:extLst>
          </p:cNvPr>
          <p:cNvSpPr>
            <a:spLocks/>
          </p:cNvSpPr>
          <p:nvPr/>
        </p:nvSpPr>
        <p:spPr bwMode="auto">
          <a:xfrm>
            <a:off x="5227821" y="2897328"/>
            <a:ext cx="547861" cy="272415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조회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Button">
            <a:extLst>
              <a:ext uri="{FF2B5EF4-FFF2-40B4-BE49-F238E27FC236}">
                <a16:creationId xmlns:a16="http://schemas.microsoft.com/office/drawing/2014/main" id="{68360766-D624-40C8-A2CD-DB6FDE9C66FA}"/>
              </a:ext>
            </a:extLst>
          </p:cNvPr>
          <p:cNvSpPr>
            <a:spLocks/>
          </p:cNvSpPr>
          <p:nvPr/>
        </p:nvSpPr>
        <p:spPr bwMode="auto">
          <a:xfrm>
            <a:off x="5227821" y="3295536"/>
            <a:ext cx="547861" cy="272415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조회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Button">
            <a:extLst>
              <a:ext uri="{FF2B5EF4-FFF2-40B4-BE49-F238E27FC236}">
                <a16:creationId xmlns:a16="http://schemas.microsoft.com/office/drawing/2014/main" id="{609916C4-D8B7-48CA-A969-8A7D76C2A1DF}"/>
              </a:ext>
            </a:extLst>
          </p:cNvPr>
          <p:cNvSpPr>
            <a:spLocks/>
          </p:cNvSpPr>
          <p:nvPr/>
        </p:nvSpPr>
        <p:spPr bwMode="auto">
          <a:xfrm>
            <a:off x="5227821" y="3688146"/>
            <a:ext cx="547861" cy="272415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조회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92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A_BO_01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게시판 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745927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게시판 등록</a:t>
            </a:r>
            <a:r>
              <a:rPr lang="en-US" altLang="ko-KR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/</a:t>
            </a:r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수정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828759"/>
              </p:ext>
            </p:extLst>
          </p:nvPr>
        </p:nvGraphicFramePr>
        <p:xfrm>
          <a:off x="9622910" y="1718509"/>
          <a:ext cx="2100113" cy="4036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9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657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제목 입력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51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상단 텍스트 입력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51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상단 이미지 적용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51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댓글 허용 여부 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가능으로 하면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해당 게시판에서 일괄적으로 댓글 기능 활성화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사용 여부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F6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게시판의 제목 및 상단 텍스트 입력 후 클릭하면</a:t>
                      </a:r>
                      <a:r>
                        <a:rPr lang="en-US" altLang="ko-KR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수정 내용 반영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516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76" name="Button">
            <a:extLst>
              <a:ext uri="{FF2B5EF4-FFF2-40B4-BE49-F238E27FC236}">
                <a16:creationId xmlns:a16="http://schemas.microsoft.com/office/drawing/2014/main" id="{0E5B4EDC-4A81-4E0A-B90F-EA7234350046}"/>
              </a:ext>
            </a:extLst>
          </p:cNvPr>
          <p:cNvSpPr>
            <a:spLocks/>
          </p:cNvSpPr>
          <p:nvPr/>
        </p:nvSpPr>
        <p:spPr bwMode="auto">
          <a:xfrm>
            <a:off x="2940180" y="2011790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칭찬합니다</a:t>
            </a:r>
            <a:r>
              <a: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EE88DE-A673-4803-9337-857D638A2025}"/>
              </a:ext>
            </a:extLst>
          </p:cNvPr>
          <p:cNvSpPr txBox="1"/>
          <p:nvPr/>
        </p:nvSpPr>
        <p:spPr>
          <a:xfrm>
            <a:off x="1805026" y="2010343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제      목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Button">
            <a:extLst>
              <a:ext uri="{FF2B5EF4-FFF2-40B4-BE49-F238E27FC236}">
                <a16:creationId xmlns:a16="http://schemas.microsoft.com/office/drawing/2014/main" id="{F0B7629E-E414-4961-A4E6-8F8EE9FF96CB}"/>
              </a:ext>
            </a:extLst>
          </p:cNvPr>
          <p:cNvSpPr>
            <a:spLocks/>
          </p:cNvSpPr>
          <p:nvPr/>
        </p:nvSpPr>
        <p:spPr bwMode="auto">
          <a:xfrm>
            <a:off x="8249649" y="5224633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6" name="Button">
            <a:extLst>
              <a:ext uri="{FF2B5EF4-FFF2-40B4-BE49-F238E27FC236}">
                <a16:creationId xmlns:a16="http://schemas.microsoft.com/office/drawing/2014/main" id="{A28CA442-00ED-47F6-8C3C-DE0C07E69243}"/>
              </a:ext>
            </a:extLst>
          </p:cNvPr>
          <p:cNvSpPr>
            <a:spLocks/>
          </p:cNvSpPr>
          <p:nvPr/>
        </p:nvSpPr>
        <p:spPr bwMode="auto">
          <a:xfrm>
            <a:off x="1853395" y="5240817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Button">
            <a:extLst>
              <a:ext uri="{FF2B5EF4-FFF2-40B4-BE49-F238E27FC236}">
                <a16:creationId xmlns:a16="http://schemas.microsoft.com/office/drawing/2014/main" id="{C61E30B2-01BB-43C2-A164-4789E2EED231}"/>
              </a:ext>
            </a:extLst>
          </p:cNvPr>
          <p:cNvSpPr>
            <a:spLocks/>
          </p:cNvSpPr>
          <p:nvPr/>
        </p:nvSpPr>
        <p:spPr bwMode="auto">
          <a:xfrm>
            <a:off x="1957664" y="2487097"/>
            <a:ext cx="6977461" cy="1188616"/>
          </a:xfrm>
          <a:prstGeom prst="roundRect">
            <a:avLst>
              <a:gd name="adj" fmla="val 3931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직원 칭찬 게시판입니다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85E87C3-67E9-427A-8E52-003DDB428025}"/>
              </a:ext>
            </a:extLst>
          </p:cNvPr>
          <p:cNvGrpSpPr/>
          <p:nvPr/>
        </p:nvGrpSpPr>
        <p:grpSpPr>
          <a:xfrm>
            <a:off x="2030666" y="4692737"/>
            <a:ext cx="3850617" cy="276999"/>
            <a:chOff x="1770714" y="4446103"/>
            <a:chExt cx="3850617" cy="27699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292DF7-1D0C-4045-9123-B76708B14986}"/>
                </a:ext>
              </a:extLst>
            </p:cNvPr>
            <p:cNvSpPr txBox="1"/>
            <p:nvPr/>
          </p:nvSpPr>
          <p:spPr>
            <a:xfrm>
              <a:off x="1770714" y="444610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사용가능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171125F-0051-4561-A7E0-8E462AEF17D2}"/>
                </a:ext>
              </a:extLst>
            </p:cNvPr>
            <p:cNvSpPr txBox="1"/>
            <p:nvPr/>
          </p:nvSpPr>
          <p:spPr>
            <a:xfrm>
              <a:off x="2832626" y="4450506"/>
              <a:ext cx="27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◎ 가능      ○ 불가능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185125-77BF-4331-89A3-59E4A9387829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F7FB5552-5AF7-4916-917A-F7C6333C2E56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96521B7-41DF-4163-A3BD-878A0FB66E6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5FBC05C-AC2C-4B8E-B83E-F5A7417DE67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1638F25B-059D-4E94-917E-0BA2CCA8796D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555D17F-CAC6-48B5-B9E4-5E73A3D2F1D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7B9DDE65-86A2-4DF3-98A2-84D79670734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1E3E7B62-AB06-4BD9-A173-6A51249F970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DE8DD33-5690-493F-A108-56586B338945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A29A6DF1-BA9B-4205-9DA7-B7D1FEA206A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3F76849-117F-4B36-B13F-E47F05FD85C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C82E0582-D8A6-445A-BB5B-E3C3EA2C0E5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CEEC6C4F-48E8-4B48-958D-3C13266168A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6D13E68-4675-47AC-B100-0089BB0214E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0829F33-BAD6-429D-84DA-E43CD1D05FF6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314D89D-BB20-4A9E-972E-56C76813F0A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DBDDD20-D3F1-450C-BFD6-48831D72CE6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916B4D2D-9C30-43E0-8CC3-423B980903D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0149A6C-24B4-41D1-B8FB-58D9CCAB4DA4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8CF7354-DA48-45E6-95D7-3401E6226CDB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8185944-64C8-40C0-8038-E7E5533FA1C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35017636-1B70-4C49-959F-B150046D69F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8C16ACE9-1B2D-403A-9DDF-37A5DD62A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FD89541-909A-4AD7-B14A-F505ECDD0AA4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662B151-6E35-4887-A32A-8BF2CF49EA1C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2B4807E-ECE9-4D10-AF2A-2C11EA3B0FB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D3E0A89F-A54C-4302-B40B-492B17D7CC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4FD6937-DFD4-45BA-BD91-66C0DA4DD03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815E34B-2CD9-46D9-946B-C06C7069DF19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42A316-ADAA-4257-842B-1DBB8CF700E1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4F076E0-48A9-4DE1-BC57-D35E4BB0BC6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0435A699-99D3-4FE1-9389-D92A288CDF5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AF5835E2-1AD8-461D-AE58-B5344DF6CD1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116" name="오각형 78">
            <a:extLst>
              <a:ext uri="{FF2B5EF4-FFF2-40B4-BE49-F238E27FC236}">
                <a16:creationId xmlns:a16="http://schemas.microsoft.com/office/drawing/2014/main" id="{CD9E5CF4-E932-45DC-BE48-3C349B4956CF}"/>
              </a:ext>
            </a:extLst>
          </p:cNvPr>
          <p:cNvSpPr/>
          <p:nvPr/>
        </p:nvSpPr>
        <p:spPr>
          <a:xfrm rot="902109">
            <a:off x="2513009" y="181924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2" name="오각형 78">
            <a:extLst>
              <a:ext uri="{FF2B5EF4-FFF2-40B4-BE49-F238E27FC236}">
                <a16:creationId xmlns:a16="http://schemas.microsoft.com/office/drawing/2014/main" id="{617C0553-D942-46C4-9D21-D9324F1DFEAA}"/>
              </a:ext>
            </a:extLst>
          </p:cNvPr>
          <p:cNvSpPr/>
          <p:nvPr/>
        </p:nvSpPr>
        <p:spPr>
          <a:xfrm rot="902109">
            <a:off x="1532319" y="235861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30" name="오각형 78">
            <a:extLst>
              <a:ext uri="{FF2B5EF4-FFF2-40B4-BE49-F238E27FC236}">
                <a16:creationId xmlns:a16="http://schemas.microsoft.com/office/drawing/2014/main" id="{65C832C0-4D7F-4E74-9F63-9828EE817F27}"/>
              </a:ext>
            </a:extLst>
          </p:cNvPr>
          <p:cNvSpPr/>
          <p:nvPr/>
        </p:nvSpPr>
        <p:spPr>
          <a:xfrm rot="902109">
            <a:off x="8052989" y="515236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F6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4" name="오각형 78">
            <a:extLst>
              <a:ext uri="{FF2B5EF4-FFF2-40B4-BE49-F238E27FC236}">
                <a16:creationId xmlns:a16="http://schemas.microsoft.com/office/drawing/2014/main" id="{23AB9BDC-644B-430B-BB35-2F9A340697A6}"/>
              </a:ext>
            </a:extLst>
          </p:cNvPr>
          <p:cNvSpPr/>
          <p:nvPr/>
        </p:nvSpPr>
        <p:spPr>
          <a:xfrm rot="902109">
            <a:off x="1532383" y="373072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6" name="Button">
            <a:extLst>
              <a:ext uri="{FF2B5EF4-FFF2-40B4-BE49-F238E27FC236}">
                <a16:creationId xmlns:a16="http://schemas.microsoft.com/office/drawing/2014/main" id="{220587E8-A175-4B0B-9B4C-A75D70B265F8}"/>
              </a:ext>
            </a:extLst>
          </p:cNvPr>
          <p:cNvSpPr>
            <a:spLocks/>
          </p:cNvSpPr>
          <p:nvPr/>
        </p:nvSpPr>
        <p:spPr bwMode="auto">
          <a:xfrm>
            <a:off x="7300078" y="5248909"/>
            <a:ext cx="729203" cy="306467"/>
          </a:xfrm>
          <a:prstGeom prst="roundRect">
            <a:avLst>
              <a:gd name="adj" fmla="val 17014"/>
            </a:avLst>
          </a:prstGeom>
          <a:solidFill>
            <a:srgbClr val="C00000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553F141-5F64-4E14-8E51-8558EA1B92A5}"/>
              </a:ext>
            </a:extLst>
          </p:cNvPr>
          <p:cNvGrpSpPr/>
          <p:nvPr/>
        </p:nvGrpSpPr>
        <p:grpSpPr>
          <a:xfrm>
            <a:off x="2007326" y="3779701"/>
            <a:ext cx="6927799" cy="353510"/>
            <a:chOff x="2023510" y="4068728"/>
            <a:chExt cx="6927799" cy="51757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DCE70D8-5F33-47F8-9ED4-5EDE52168FB0}"/>
                </a:ext>
              </a:extLst>
            </p:cNvPr>
            <p:cNvSpPr txBox="1"/>
            <p:nvPr/>
          </p:nvSpPr>
          <p:spPr>
            <a:xfrm>
              <a:off x="2023510" y="4180748"/>
              <a:ext cx="1008609" cy="40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</a:rPr>
                <a:t>상단 이미지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9" name="Button">
              <a:extLst>
                <a:ext uri="{FF2B5EF4-FFF2-40B4-BE49-F238E27FC236}">
                  <a16:creationId xmlns:a16="http://schemas.microsoft.com/office/drawing/2014/main" id="{E366CC82-B0CE-47D6-B90C-68C88DDD7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3928" y="4068728"/>
              <a:ext cx="5857381" cy="495892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Image.jpg  x</a:t>
              </a:r>
            </a:p>
          </p:txBody>
        </p:sp>
      </p:grpSp>
      <p:sp>
        <p:nvSpPr>
          <p:cNvPr id="112" name="오각형 78">
            <a:extLst>
              <a:ext uri="{FF2B5EF4-FFF2-40B4-BE49-F238E27FC236}">
                <a16:creationId xmlns:a16="http://schemas.microsoft.com/office/drawing/2014/main" id="{026549BE-CAF4-4406-BE04-4CA3370C9F56}"/>
              </a:ext>
            </a:extLst>
          </p:cNvPr>
          <p:cNvSpPr/>
          <p:nvPr/>
        </p:nvSpPr>
        <p:spPr>
          <a:xfrm rot="902109">
            <a:off x="1508251" y="462490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F5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E0A907CF-8875-403E-B190-C05DCB12C7F4}"/>
              </a:ext>
            </a:extLst>
          </p:cNvPr>
          <p:cNvGrpSpPr/>
          <p:nvPr/>
        </p:nvGrpSpPr>
        <p:grpSpPr>
          <a:xfrm>
            <a:off x="2030666" y="4278531"/>
            <a:ext cx="3850617" cy="276999"/>
            <a:chOff x="1770714" y="4446103"/>
            <a:chExt cx="3850617" cy="27699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CA07E5C-6CA9-4A72-9D95-ADA0A312D8D0}"/>
                </a:ext>
              </a:extLst>
            </p:cNvPr>
            <p:cNvSpPr txBox="1"/>
            <p:nvPr/>
          </p:nvSpPr>
          <p:spPr>
            <a:xfrm>
              <a:off x="1770714" y="444610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댓글허용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29BD8B4-1603-4BD8-B6BD-02A3C9953C5E}"/>
                </a:ext>
              </a:extLst>
            </p:cNvPr>
            <p:cNvSpPr txBox="1"/>
            <p:nvPr/>
          </p:nvSpPr>
          <p:spPr>
            <a:xfrm>
              <a:off x="2832626" y="4450506"/>
              <a:ext cx="27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◎ 가능      ○ 불가능</a:t>
              </a:r>
            </a:p>
          </p:txBody>
        </p:sp>
      </p:grpSp>
      <p:sp>
        <p:nvSpPr>
          <p:cNvPr id="110" name="오각형 78">
            <a:extLst>
              <a:ext uri="{FF2B5EF4-FFF2-40B4-BE49-F238E27FC236}">
                <a16:creationId xmlns:a16="http://schemas.microsoft.com/office/drawing/2014/main" id="{49D0B55A-D01F-4E50-A82A-D8FEA28C5C01}"/>
              </a:ext>
            </a:extLst>
          </p:cNvPr>
          <p:cNvSpPr/>
          <p:nvPr/>
        </p:nvSpPr>
        <p:spPr>
          <a:xfrm rot="902109">
            <a:off x="1508250" y="421756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77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A_PO_00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게시글 목록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게시글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228157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칭찬합니다</a:t>
            </a:r>
            <a:r>
              <a:rPr lang="en-US" altLang="ko-KR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25AE2F79-3616-4FB6-85A3-F694C8062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81450"/>
              </p:ext>
            </p:extLst>
          </p:nvPr>
        </p:nvGraphicFramePr>
        <p:xfrm>
          <a:off x="1756568" y="2497443"/>
          <a:ext cx="7415713" cy="186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832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2272722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847559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1240200">
                  <a:extLst>
                    <a:ext uri="{9D8B030D-6E8A-4147-A177-3AD203B41FA5}">
                      <a16:colId xmlns:a16="http://schemas.microsoft.com/office/drawing/2014/main" val="1116559708"/>
                    </a:ext>
                  </a:extLst>
                </a:gridCol>
                <a:gridCol w="1240200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  <a:gridCol w="1240200">
                  <a:extLst>
                    <a:ext uri="{9D8B030D-6E8A-4147-A177-3AD203B41FA5}">
                      <a16:colId xmlns:a16="http://schemas.microsoft.com/office/drawing/2014/main" val="2022952010"/>
                    </a:ext>
                  </a:extLst>
                </a:gridCol>
              </a:tblGrid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게시글 제목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수정일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칭찬합니다</a:t>
                      </a:r>
                      <a:r>
                        <a:rPr kumimoji="0" lang="en-US" altLang="ko-KR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관련 공지사항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15067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칭찬해줄게요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2025-09-02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50201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칭찬해줄게요</a:t>
                      </a:r>
                      <a:endParaRPr kumimoji="0" lang="ko-KR" altLang="en-US" sz="8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3734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sng" dirty="0" err="1">
                          <a:solidFill>
                            <a:schemeClr val="accent5"/>
                          </a:solidFill>
                        </a:rPr>
                        <a:t>칭찬해줄게요</a:t>
                      </a:r>
                      <a:endParaRPr lang="ko-KR" altLang="en-US" sz="800" u="sng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78C87DCE-3F8E-4A10-9983-3C56BE2AF6D3}"/>
              </a:ext>
            </a:extLst>
          </p:cNvPr>
          <p:cNvSpPr txBox="1"/>
          <p:nvPr/>
        </p:nvSpPr>
        <p:spPr>
          <a:xfrm>
            <a:off x="1691117" y="197630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총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91" name="Button">
            <a:extLst>
              <a:ext uri="{FF2B5EF4-FFF2-40B4-BE49-F238E27FC236}">
                <a16:creationId xmlns:a16="http://schemas.microsoft.com/office/drawing/2014/main" id="{CD27505A-EEEC-4B59-B2B1-B949DED350A3}"/>
              </a:ext>
            </a:extLst>
          </p:cNvPr>
          <p:cNvSpPr>
            <a:spLocks/>
          </p:cNvSpPr>
          <p:nvPr/>
        </p:nvSpPr>
        <p:spPr bwMode="auto">
          <a:xfrm>
            <a:off x="7100850" y="1966549"/>
            <a:ext cx="1118769" cy="289441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12" name="Button">
            <a:extLst>
              <a:ext uri="{FF2B5EF4-FFF2-40B4-BE49-F238E27FC236}">
                <a16:creationId xmlns:a16="http://schemas.microsoft.com/office/drawing/2014/main" id="{D5C5A1E7-985A-4AC0-8D0F-094AC98EE736}"/>
              </a:ext>
            </a:extLst>
          </p:cNvPr>
          <p:cNvSpPr>
            <a:spLocks/>
          </p:cNvSpPr>
          <p:nvPr/>
        </p:nvSpPr>
        <p:spPr bwMode="auto">
          <a:xfrm>
            <a:off x="8371451" y="1973086"/>
            <a:ext cx="80212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검색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E1F374-14F4-4BC3-8445-A1B066040BFA}"/>
              </a:ext>
            </a:extLst>
          </p:cNvPr>
          <p:cNvSpPr txBox="1"/>
          <p:nvPr/>
        </p:nvSpPr>
        <p:spPr>
          <a:xfrm>
            <a:off x="2760594" y="4647226"/>
            <a:ext cx="52895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&lt;&lt;    &lt;       </a:t>
            </a:r>
            <a:r>
              <a:rPr lang="en-US" altLang="ko-KR" sz="1100" b="1" u="sng" dirty="0">
                <a:solidFill>
                  <a:schemeClr val="accent5"/>
                </a:solidFill>
              </a:rPr>
              <a:t>1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2      &gt;      &gt;&gt;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4" name="표 113">
            <a:extLst>
              <a:ext uri="{FF2B5EF4-FFF2-40B4-BE49-F238E27FC236}">
                <a16:creationId xmlns:a16="http://schemas.microsoft.com/office/drawing/2014/main" id="{F87D10DB-6AC8-4FCC-A392-5621EC193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246391"/>
              </p:ext>
            </p:extLst>
          </p:nvPr>
        </p:nvGraphicFramePr>
        <p:xfrm>
          <a:off x="9622910" y="1718509"/>
          <a:ext cx="2100113" cy="350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570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 검색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해당 게시글 이동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 등록 이동</a:t>
                      </a: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콘텐츠</a:t>
                      </a:r>
                      <a:r>
                        <a:rPr lang="en-US" altLang="ko-KR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8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게시판도 똑같이 구성 예정</a:t>
                      </a:r>
                      <a:endParaRPr lang="en-US" altLang="ko-KR" sz="8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15" name="오각형 78">
            <a:extLst>
              <a:ext uri="{FF2B5EF4-FFF2-40B4-BE49-F238E27FC236}">
                <a16:creationId xmlns:a16="http://schemas.microsoft.com/office/drawing/2014/main" id="{4DC9682C-646D-4168-AC14-5423761B86D1}"/>
              </a:ext>
            </a:extLst>
          </p:cNvPr>
          <p:cNvSpPr/>
          <p:nvPr/>
        </p:nvSpPr>
        <p:spPr>
          <a:xfrm rot="902109">
            <a:off x="6765639" y="189283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6" name="오각형 78">
            <a:extLst>
              <a:ext uri="{FF2B5EF4-FFF2-40B4-BE49-F238E27FC236}">
                <a16:creationId xmlns:a16="http://schemas.microsoft.com/office/drawing/2014/main" id="{3BD06D92-A863-42B8-84CC-75C34A1E17A3}"/>
              </a:ext>
            </a:extLst>
          </p:cNvPr>
          <p:cNvSpPr/>
          <p:nvPr/>
        </p:nvSpPr>
        <p:spPr>
          <a:xfrm rot="902109">
            <a:off x="2680280" y="287247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62" name="Button">
            <a:extLst>
              <a:ext uri="{FF2B5EF4-FFF2-40B4-BE49-F238E27FC236}">
                <a16:creationId xmlns:a16="http://schemas.microsoft.com/office/drawing/2014/main" id="{F5E99B9F-233F-4AF8-848C-A07C97E46473}"/>
              </a:ext>
            </a:extLst>
          </p:cNvPr>
          <p:cNvSpPr>
            <a:spLocks/>
          </p:cNvSpPr>
          <p:nvPr/>
        </p:nvSpPr>
        <p:spPr bwMode="auto">
          <a:xfrm>
            <a:off x="8443079" y="4644431"/>
            <a:ext cx="729203" cy="278606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등록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CD4A251-EBEC-4AAF-9BE7-22E1CC592132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53" name="Nav Pane Background">
              <a:extLst>
                <a:ext uri="{FF2B5EF4-FFF2-40B4-BE49-F238E27FC236}">
                  <a16:creationId xmlns:a16="http://schemas.microsoft.com/office/drawing/2014/main" id="{6A7B588F-54BC-4C0D-8338-038D15CA90B2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297A703-6A1F-4C64-BD8D-9DE0DB1C48E3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BE92089-61FF-4F0E-9C4E-56C683E398E7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07DA4797-44DC-4949-BC1D-D125FD92C0E4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8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59AA305D-CE17-4830-A16D-D78CC640168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5" name="Go Home">
                    <a:extLst>
                      <a:ext uri="{FF2B5EF4-FFF2-40B4-BE49-F238E27FC236}">
                        <a16:creationId xmlns:a16="http://schemas.microsoft.com/office/drawing/2014/main" id="{482ADAB2-BD13-4745-A34B-1D2BD043DE98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3" name="Chevron Right">
                  <a:extLst>
                    <a:ext uri="{FF2B5EF4-FFF2-40B4-BE49-F238E27FC236}">
                      <a16:creationId xmlns:a16="http://schemas.microsoft.com/office/drawing/2014/main" id="{F62E94D3-E8F0-4C2B-993A-FA9DC713341C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0168EFCF-2190-4173-BD44-0F9346E384F2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5F154B75-3B82-4F3B-9C99-41A9BA65D28B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80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A76A7E7-9475-4C65-AAB0-0D113F900C7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1" name="Edit File">
                    <a:extLst>
                      <a:ext uri="{FF2B5EF4-FFF2-40B4-BE49-F238E27FC236}">
                        <a16:creationId xmlns:a16="http://schemas.microsoft.com/office/drawing/2014/main" id="{C9D31A0B-6DCE-4AE5-9530-3347277DF263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9" name="Chevron Right">
                  <a:extLst>
                    <a:ext uri="{FF2B5EF4-FFF2-40B4-BE49-F238E27FC236}">
                      <a16:creationId xmlns:a16="http://schemas.microsoft.com/office/drawing/2014/main" id="{91353528-F63B-4285-8A96-B25289472204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403CCE13-F695-4CB6-A0BC-1BA5FDE26AD1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D868CD8E-C4EF-4390-8F85-9007782045AB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76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D94D35C4-3509-4D91-950C-E0471A3C370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7" name="Create">
                    <a:extLst>
                      <a:ext uri="{FF2B5EF4-FFF2-40B4-BE49-F238E27FC236}">
                        <a16:creationId xmlns:a16="http://schemas.microsoft.com/office/drawing/2014/main" id="{C6DBD189-9F89-46E0-BC1D-812827BC2AF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3496CEBF-5BEB-4066-AE6A-B171CC11EAEE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2F00BAC7-92C9-4A21-AD40-E9D8D42655A3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E11C76B7-D7F9-43C5-A487-B3220308582F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050BA30-A20A-4EB5-B104-C254C82E3BE7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Code">
                    <a:extLst>
                      <a:ext uri="{FF2B5EF4-FFF2-40B4-BE49-F238E27FC236}">
                        <a16:creationId xmlns:a16="http://schemas.microsoft.com/office/drawing/2014/main" id="{C2A904FE-B5B8-4DD5-9424-B62773EECB9B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33310774-323E-4C3F-B82C-8F358F58BD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86810C8-95BC-46B4-A2EA-D7D360D984F6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EC660BD2-E8C4-4519-BC10-CA1EBB42DFCF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68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9E7F6D3-E6AC-4559-A911-7563B1135E41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9" name="User">
                    <a:extLst>
                      <a:ext uri="{FF2B5EF4-FFF2-40B4-BE49-F238E27FC236}">
                        <a16:creationId xmlns:a16="http://schemas.microsoft.com/office/drawing/2014/main" id="{5A57CEC0-103D-498A-B225-D2F5B049D0C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7" name="Chevron Right">
                  <a:extLst>
                    <a:ext uri="{FF2B5EF4-FFF2-40B4-BE49-F238E27FC236}">
                      <a16:creationId xmlns:a16="http://schemas.microsoft.com/office/drawing/2014/main" id="{E9DB49D0-76E9-47FA-98B1-5EBE7ED0401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7E61B4D-0B5F-406D-AE07-CCE8D531809B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61" name="그룹 60">
                  <a:extLst>
                    <a:ext uri="{FF2B5EF4-FFF2-40B4-BE49-F238E27FC236}">
                      <a16:creationId xmlns:a16="http://schemas.microsoft.com/office/drawing/2014/main" id="{2FE07A14-F254-486D-80B7-C978BDD5B10A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64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6BAF3C59-F170-487F-98C6-315ADB739ED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65" name="Edit File">
                    <a:extLst>
                      <a:ext uri="{FF2B5EF4-FFF2-40B4-BE49-F238E27FC236}">
                        <a16:creationId xmlns:a16="http://schemas.microsoft.com/office/drawing/2014/main" id="{816A3966-E144-419E-A884-C6042A6CE27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63" name="Chevron Right">
                  <a:extLst>
                    <a:ext uri="{FF2B5EF4-FFF2-40B4-BE49-F238E27FC236}">
                      <a16:creationId xmlns:a16="http://schemas.microsoft.com/office/drawing/2014/main" id="{8BC682CA-035A-468E-AB5F-81ADE6FF31E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86" name="오각형 78">
            <a:extLst>
              <a:ext uri="{FF2B5EF4-FFF2-40B4-BE49-F238E27FC236}">
                <a16:creationId xmlns:a16="http://schemas.microsoft.com/office/drawing/2014/main" id="{C92F8251-D534-45C4-A636-77B374043DDA}"/>
              </a:ext>
            </a:extLst>
          </p:cNvPr>
          <p:cNvSpPr/>
          <p:nvPr/>
        </p:nvSpPr>
        <p:spPr>
          <a:xfrm rot="902109">
            <a:off x="8044932" y="4598069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39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A_PO_01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게시글 상세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게시글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상세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245790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게시글 상세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185125-77BF-4331-89A3-59E4A9387829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F7FB5552-5AF7-4916-917A-F7C6333C2E56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96521B7-41DF-4163-A3BD-878A0FB66E6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5FBC05C-AC2C-4B8E-B83E-F5A7417DE67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1638F25B-059D-4E94-917E-0BA2CCA8796D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555D17F-CAC6-48B5-B9E4-5E73A3D2F1D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7B9DDE65-86A2-4DF3-98A2-84D79670734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1E3E7B62-AB06-4BD9-A173-6A51249F970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DE8DD33-5690-493F-A108-56586B338945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A29A6DF1-BA9B-4205-9DA7-B7D1FEA206A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3F76849-117F-4B36-B13F-E47F05FD85C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C82E0582-D8A6-445A-BB5B-E3C3EA2C0E5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CEEC6C4F-48E8-4B48-958D-3C13266168A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6D13E68-4675-47AC-B100-0089BB0214E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0829F33-BAD6-429D-84DA-E43CD1D05FF6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314D89D-BB20-4A9E-972E-56C76813F0A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DBDDD20-D3F1-450C-BFD6-48831D72CE6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916B4D2D-9C30-43E0-8CC3-423B980903D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0149A6C-24B4-41D1-B8FB-58D9CCAB4DA4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8CF7354-DA48-45E6-95D7-3401E6226CDB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8185944-64C8-40C0-8038-E7E5533FA1C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35017636-1B70-4C49-959F-B150046D69F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8C16ACE9-1B2D-403A-9DDF-37A5DD62A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FD89541-909A-4AD7-B14A-F505ECDD0AA4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662B151-6E35-4887-A32A-8BF2CF49EA1C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2B4807E-ECE9-4D10-AF2A-2C11EA3B0FB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D3E0A89F-A54C-4302-B40B-492B17D7CC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4FD6937-DFD4-45BA-BD91-66C0DA4DD03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815E34B-2CD9-46D9-946B-C06C7069DF19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42A316-ADAA-4257-842B-1DBB8CF700E1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4F076E0-48A9-4DE1-BC57-D35E4BB0BC6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0435A699-99D3-4FE1-9389-D92A288CDF5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AF5835E2-1AD8-461D-AE58-B5344DF6CD1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0CA5419-6733-43CB-891F-0C57ACE228B8}"/>
              </a:ext>
            </a:extLst>
          </p:cNvPr>
          <p:cNvGrpSpPr/>
          <p:nvPr/>
        </p:nvGrpSpPr>
        <p:grpSpPr>
          <a:xfrm>
            <a:off x="1843705" y="1936142"/>
            <a:ext cx="7306789" cy="3399461"/>
            <a:chOff x="1309851" y="2265348"/>
            <a:chExt cx="7306789" cy="3399461"/>
          </a:xfrm>
        </p:grpSpPr>
        <p:sp>
          <p:nvSpPr>
            <p:cNvPr id="87" name="Button">
              <a:extLst>
                <a:ext uri="{FF2B5EF4-FFF2-40B4-BE49-F238E27FC236}">
                  <a16:creationId xmlns:a16="http://schemas.microsoft.com/office/drawing/2014/main" id="{635C5228-24A8-49DE-BD32-1B1161DDA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142" y="2265348"/>
              <a:ext cx="6003037" cy="306467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칭찬합니다</a:t>
              </a:r>
              <a:r>
                <a:rPr lang="en-US" altLang="ko-KR" sz="12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.</a:t>
              </a:r>
              <a:endParaRPr lang="en-US" sz="12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A655849-4F3E-4422-B0BF-A2AA875D312F}"/>
                </a:ext>
              </a:extLst>
            </p:cNvPr>
            <p:cNvSpPr txBox="1"/>
            <p:nvPr/>
          </p:nvSpPr>
          <p:spPr>
            <a:xfrm>
              <a:off x="1365988" y="2289439"/>
              <a:ext cx="9621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제      목 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: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0" name="Button">
              <a:extLst>
                <a:ext uri="{FF2B5EF4-FFF2-40B4-BE49-F238E27FC236}">
                  <a16:creationId xmlns:a16="http://schemas.microsoft.com/office/drawing/2014/main" id="{4248CC33-368B-44E5-BC81-D8B7425E3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851" y="5358342"/>
              <a:ext cx="729203" cy="306467"/>
            </a:xfrm>
            <a:prstGeom prst="roundRect">
              <a:avLst>
                <a:gd name="adj" fmla="val 17014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목록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Button">
              <a:extLst>
                <a:ext uri="{FF2B5EF4-FFF2-40B4-BE49-F238E27FC236}">
                  <a16:creationId xmlns:a16="http://schemas.microsoft.com/office/drawing/2014/main" id="{6A3ECA65-B5A8-46A8-A7DF-4D7AC0001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368" y="3227173"/>
              <a:ext cx="6977461" cy="1188616"/>
            </a:xfrm>
            <a:prstGeom prst="roundRect">
              <a:avLst>
                <a:gd name="adj" fmla="val 3931"/>
              </a:avLst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잘 할 줄 몰랐었는데</a:t>
              </a:r>
              <a:endPara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  <a:p>
              <a:r>
                <a:rPr lang="ko-KR" altLang="en-US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홍길동</a:t>
              </a:r>
              <a:r>
                <a:rPr lang="en-US" altLang="ko-KR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10</a:t>
              </a:r>
              <a:r>
                <a:rPr lang="ko-KR" altLang="en-US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 관리자님이 친절하게 알려주셨어요</a:t>
              </a:r>
              <a:r>
                <a:rPr lang="en-US" altLang="ko-KR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.</a:t>
              </a:r>
            </a:p>
            <a:p>
              <a:r>
                <a:rPr lang="ko-KR" altLang="en-US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정말 감사합니다</a:t>
              </a:r>
              <a:r>
                <a:rPr lang="en-US" altLang="ko-KR" sz="11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.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CFD638AA-B9A6-4829-AFA1-040AA391C397}"/>
                </a:ext>
              </a:extLst>
            </p:cNvPr>
            <p:cNvGrpSpPr/>
            <p:nvPr/>
          </p:nvGrpSpPr>
          <p:grpSpPr>
            <a:xfrm>
              <a:off x="1568288" y="4600962"/>
              <a:ext cx="6919707" cy="338701"/>
              <a:chOff x="2023510" y="4163506"/>
              <a:chExt cx="6919707" cy="495892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8CB6A63-DA3B-4608-9242-F14037441498}"/>
                  </a:ext>
                </a:extLst>
              </p:cNvPr>
              <p:cNvSpPr txBox="1"/>
              <p:nvPr/>
            </p:nvSpPr>
            <p:spPr>
              <a:xfrm>
                <a:off x="2023510" y="4251834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첨부파일</a:t>
                </a:r>
              </a:p>
            </p:txBody>
          </p:sp>
          <p:sp>
            <p:nvSpPr>
              <p:cNvPr id="112" name="Button">
                <a:extLst>
                  <a:ext uri="{FF2B5EF4-FFF2-40B4-BE49-F238E27FC236}">
                    <a16:creationId xmlns:a16="http://schemas.microsoft.com/office/drawing/2014/main" id="{681990C8-20D9-4157-896A-7D3EAF826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180" y="4163506"/>
                <a:ext cx="6003037" cy="495892"/>
              </a:xfrm>
              <a:prstGeom prst="roundRect">
                <a:avLst>
                  <a:gd name="adj" fmla="val 17926"/>
                </a:avLst>
              </a:prstGeom>
              <a:solidFill>
                <a:schemeClr val="bg1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050" dirty="0">
                    <a:solidFill>
                      <a:srgbClr val="5F5F5F"/>
                    </a:solidFill>
                    <a:latin typeface="+mn-ea"/>
                    <a:cs typeface="Segoe UI" panose="020B0502040204020203" pitchFamily="34" charset="0"/>
                  </a:rPr>
                  <a:t>Image.jpg </a:t>
                </a:r>
              </a:p>
            </p:txBody>
          </p: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5EAFF2A-3D04-476B-936D-1EF94B91899E}"/>
                </a:ext>
              </a:extLst>
            </p:cNvPr>
            <p:cNvSpPr/>
            <p:nvPr/>
          </p:nvSpPr>
          <p:spPr>
            <a:xfrm>
              <a:off x="1319154" y="2610116"/>
              <a:ext cx="7297486" cy="5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CC52E676-6263-46CD-A359-56EFD2AB3005}"/>
                </a:ext>
              </a:extLst>
            </p:cNvPr>
            <p:cNvSpPr/>
            <p:nvPr/>
          </p:nvSpPr>
          <p:spPr>
            <a:xfrm>
              <a:off x="1319154" y="5120822"/>
              <a:ext cx="7297486" cy="5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4D15863-98D6-4E0E-9416-1E4DCB85A6B9}"/>
                </a:ext>
              </a:extLst>
            </p:cNvPr>
            <p:cNvSpPr txBox="1"/>
            <p:nvPr/>
          </p:nvSpPr>
          <p:spPr>
            <a:xfrm>
              <a:off x="1365988" y="2750137"/>
              <a:ext cx="1072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작성자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: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김구라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5DA0B01-BFAD-4517-BB7A-C236441F2096}"/>
                </a:ext>
              </a:extLst>
            </p:cNvPr>
            <p:cNvSpPr txBox="1"/>
            <p:nvPr/>
          </p:nvSpPr>
          <p:spPr>
            <a:xfrm>
              <a:off x="7332314" y="2758229"/>
              <a:ext cx="12843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등록일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2025-11-11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74318AB-2610-4FA1-B39C-2F775539BBB5}"/>
                </a:ext>
              </a:extLst>
            </p:cNvPr>
            <p:cNvSpPr txBox="1"/>
            <p:nvPr/>
          </p:nvSpPr>
          <p:spPr>
            <a:xfrm>
              <a:off x="6670610" y="2758229"/>
              <a:ext cx="6270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</a:rPr>
                <a:t>조회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12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F72D27E-9968-4A98-B6B6-664D781448A1}"/>
                </a:ext>
              </a:extLst>
            </p:cNvPr>
            <p:cNvSpPr/>
            <p:nvPr/>
          </p:nvSpPr>
          <p:spPr>
            <a:xfrm>
              <a:off x="1319154" y="3104523"/>
              <a:ext cx="7297486" cy="5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65ED43D8-1278-4E28-A764-7CAA10C06F75}"/>
                </a:ext>
              </a:extLst>
            </p:cNvPr>
            <p:cNvSpPr/>
            <p:nvPr/>
          </p:nvSpPr>
          <p:spPr>
            <a:xfrm>
              <a:off x="1319154" y="4403257"/>
              <a:ext cx="7297486" cy="5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4"/>
            </a:p>
          </p:txBody>
        </p:sp>
      </p:grpSp>
      <p:sp>
        <p:nvSpPr>
          <p:cNvPr id="118" name="Button">
            <a:extLst>
              <a:ext uri="{FF2B5EF4-FFF2-40B4-BE49-F238E27FC236}">
                <a16:creationId xmlns:a16="http://schemas.microsoft.com/office/drawing/2014/main" id="{DF6AF8FE-020D-4BA1-A9CA-19276B5295A9}"/>
              </a:ext>
            </a:extLst>
          </p:cNvPr>
          <p:cNvSpPr>
            <a:spLocks/>
          </p:cNvSpPr>
          <p:nvPr/>
        </p:nvSpPr>
        <p:spPr bwMode="auto">
          <a:xfrm>
            <a:off x="7300078" y="4990233"/>
            <a:ext cx="729203" cy="306467"/>
          </a:xfrm>
          <a:prstGeom prst="roundRect">
            <a:avLst>
              <a:gd name="adj" fmla="val 17014"/>
            </a:avLst>
          </a:prstGeom>
          <a:solidFill>
            <a:srgbClr val="C00000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Button">
            <a:extLst>
              <a:ext uri="{FF2B5EF4-FFF2-40B4-BE49-F238E27FC236}">
                <a16:creationId xmlns:a16="http://schemas.microsoft.com/office/drawing/2014/main" id="{5ECADF44-76B7-4265-B883-DB974109FB15}"/>
              </a:ext>
            </a:extLst>
          </p:cNvPr>
          <p:cNvSpPr>
            <a:spLocks/>
          </p:cNvSpPr>
          <p:nvPr/>
        </p:nvSpPr>
        <p:spPr bwMode="auto">
          <a:xfrm>
            <a:off x="8163775" y="4986110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F62C3784-F4D2-4349-96DB-15F00876C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555307"/>
              </p:ext>
            </p:extLst>
          </p:nvPr>
        </p:nvGraphicFramePr>
        <p:xfrm>
          <a:off x="9622910" y="1461334"/>
          <a:ext cx="2100113" cy="338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게시글의 첨부파일 다운로드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해당 게시글 삭제</a:t>
                      </a:r>
                      <a:endParaRPr lang="en-US" altLang="ko-KR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해당 게시글의 수정 화면으로 이동</a:t>
                      </a:r>
                      <a:endParaRPr lang="en-US" altLang="ko-KR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F6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76" name="오각형 78">
            <a:extLst>
              <a:ext uri="{FF2B5EF4-FFF2-40B4-BE49-F238E27FC236}">
                <a16:creationId xmlns:a16="http://schemas.microsoft.com/office/drawing/2014/main" id="{6D1D429D-DDC0-49D4-B10C-A298A841ED6E}"/>
              </a:ext>
            </a:extLst>
          </p:cNvPr>
          <p:cNvSpPr/>
          <p:nvPr/>
        </p:nvSpPr>
        <p:spPr>
          <a:xfrm rot="902109">
            <a:off x="2728776" y="4207898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4" name="오각형 78">
            <a:extLst>
              <a:ext uri="{FF2B5EF4-FFF2-40B4-BE49-F238E27FC236}">
                <a16:creationId xmlns:a16="http://schemas.microsoft.com/office/drawing/2014/main" id="{6AAA206C-823D-4210-9322-4FF46EB660B9}"/>
              </a:ext>
            </a:extLst>
          </p:cNvPr>
          <p:cNvSpPr/>
          <p:nvPr/>
        </p:nvSpPr>
        <p:spPr>
          <a:xfrm rot="902109">
            <a:off x="6936698" y="489772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86" name="오각형 78">
            <a:extLst>
              <a:ext uri="{FF2B5EF4-FFF2-40B4-BE49-F238E27FC236}">
                <a16:creationId xmlns:a16="http://schemas.microsoft.com/office/drawing/2014/main" id="{8EAD9801-A3C3-4486-AE34-F0675A078AB1}"/>
              </a:ext>
            </a:extLst>
          </p:cNvPr>
          <p:cNvSpPr/>
          <p:nvPr/>
        </p:nvSpPr>
        <p:spPr>
          <a:xfrm rot="902109">
            <a:off x="7959454" y="4852603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66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CMS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A_PO_02</a:t>
            </a:r>
            <a:endParaRPr lang="ko-KR" altLang="en-US" sz="891" dirty="0">
              <a:latin typeface="+mn-ea"/>
            </a:endParaRP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게시글 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n-ea"/>
              </a:rPr>
              <a:t>CMS</a:t>
            </a:r>
            <a:r>
              <a:rPr lang="ko-KR" altLang="en-US" dirty="0">
                <a:latin typeface="+mn-ea"/>
              </a:rPr>
              <a:t>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게시판관리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게시글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상세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등록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수정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>
              <a:latin typeface="+mn-ea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>
              <a:latin typeface="+mn-ea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>
              <a:latin typeface="+mn-ea"/>
            </a:endParaRPr>
          </a:p>
        </p:txBody>
      </p:sp>
      <p:sp>
        <p:nvSpPr>
          <p:cNvPr id="98" name="Label">
            <a:extLst>
              <a:ext uri="{FF2B5EF4-FFF2-40B4-BE49-F238E27FC236}">
                <a16:creationId xmlns:a16="http://schemas.microsoft.com/office/drawing/2014/main" id="{71FFFE65-0390-474D-A167-5F21B5487A10}"/>
              </a:ext>
            </a:extLst>
          </p:cNvPr>
          <p:cNvSpPr txBox="1"/>
          <p:nvPr/>
        </p:nvSpPr>
        <p:spPr>
          <a:xfrm>
            <a:off x="1566448" y="1367439"/>
            <a:ext cx="1745927" cy="320088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게시글 등록</a:t>
            </a:r>
            <a:r>
              <a:rPr lang="en-US" altLang="ko-KR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/</a:t>
            </a:r>
            <a:r>
              <a:rPr lang="ko-KR" altLang="en-US" sz="1600" b="1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수정</a:t>
            </a:r>
            <a:endParaRPr lang="en-US" sz="1600" b="1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185125-77BF-4331-89A3-59E4A9387829}"/>
              </a:ext>
            </a:extLst>
          </p:cNvPr>
          <p:cNvGrpSpPr/>
          <p:nvPr/>
        </p:nvGrpSpPr>
        <p:grpSpPr>
          <a:xfrm>
            <a:off x="259002" y="1179211"/>
            <a:ext cx="1121591" cy="5184267"/>
            <a:chOff x="259002" y="1179211"/>
            <a:chExt cx="1121591" cy="5184267"/>
          </a:xfrm>
        </p:grpSpPr>
        <p:sp>
          <p:nvSpPr>
            <p:cNvPr id="61" name="Nav Pane Background">
              <a:extLst>
                <a:ext uri="{FF2B5EF4-FFF2-40B4-BE49-F238E27FC236}">
                  <a16:creationId xmlns:a16="http://schemas.microsoft.com/office/drawing/2014/main" id="{F7FB5552-5AF7-4916-917A-F7C6333C2E56}"/>
                </a:ext>
              </a:extLst>
            </p:cNvPr>
            <p:cNvSpPr>
              <a:spLocks/>
            </p:cNvSpPr>
            <p:nvPr/>
          </p:nvSpPr>
          <p:spPr>
            <a:xfrm>
              <a:off x="336965" y="1179211"/>
              <a:ext cx="1043628" cy="518426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>
                <a:solidFill>
                  <a:schemeClr val="bg1">
                    <a:lumMod val="50000"/>
                  </a:schemeClr>
                </a:solidFill>
                <a:latin typeface="+mn-ea"/>
                <a:cs typeface="Segoe UI" panose="020B0502040204020203" pitchFamily="34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896521B7-41DF-4163-A3BD-878A0FB66E61}"/>
                </a:ext>
              </a:extLst>
            </p:cNvPr>
            <p:cNvGrpSpPr/>
            <p:nvPr/>
          </p:nvGrpSpPr>
          <p:grpSpPr>
            <a:xfrm>
              <a:off x="259002" y="1251411"/>
              <a:ext cx="1073266" cy="2319366"/>
              <a:chOff x="259002" y="1251411"/>
              <a:chExt cx="1073266" cy="2319366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85FBC05C-AC2C-4B8E-B83E-F5A7417DE67A}"/>
                  </a:ext>
                </a:extLst>
              </p:cNvPr>
              <p:cNvGrpSpPr/>
              <p:nvPr/>
            </p:nvGrpSpPr>
            <p:grpSpPr>
              <a:xfrm>
                <a:off x="259002" y="1251411"/>
                <a:ext cx="1073266" cy="276072"/>
                <a:chOff x="259002" y="1251411"/>
                <a:chExt cx="1073266" cy="276072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1638F25B-059D-4E94-917E-0BA2CCA8796D}"/>
                    </a:ext>
                  </a:extLst>
                </p:cNvPr>
                <p:cNvGrpSpPr/>
                <p:nvPr userDrawn="1"/>
              </p:nvGrpSpPr>
              <p:grpSpPr>
                <a:xfrm>
                  <a:off x="259002" y="1251411"/>
                  <a:ext cx="915568" cy="276072"/>
                  <a:chOff x="227480" y="1249192"/>
                  <a:chExt cx="1007125" cy="283388"/>
                </a:xfrm>
              </p:grpSpPr>
              <p:sp>
                <p:nvSpPr>
                  <p:cNvPr id="10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0555D17F-CAC6-48B5-B9E4-5E73A3D2F1D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227480" y="1249192"/>
                    <a:ext cx="1007125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사이트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(</a:t>
                    </a:r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홈</a:t>
                    </a:r>
                    <a:r>
                      <a:rPr lang="en-US" altLang="ko-KR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)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8" name="Go Home">
                    <a:extLst>
                      <a:ext uri="{FF2B5EF4-FFF2-40B4-BE49-F238E27FC236}">
                        <a16:creationId xmlns:a16="http://schemas.microsoft.com/office/drawing/2014/main" id="{7B9DDE65-86A2-4DF3-98A2-84D79670734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85567" y="1315626"/>
                    <a:ext cx="160012" cy="137102"/>
                  </a:xfrm>
                  <a:custGeom>
                    <a:avLst/>
                    <a:gdLst>
                      <a:gd name="T0" fmla="*/ 1078 w 1396"/>
                      <a:gd name="T1" fmla="*/ 0 h 1301"/>
                      <a:gd name="T2" fmla="*/ 1024 w 1396"/>
                      <a:gd name="T3" fmla="*/ 54 h 1301"/>
                      <a:gd name="T4" fmla="*/ 1024 w 1396"/>
                      <a:gd name="T5" fmla="*/ 317 h 1301"/>
                      <a:gd name="T6" fmla="*/ 735 w 1396"/>
                      <a:gd name="T7" fmla="*/ 29 h 1301"/>
                      <a:gd name="T8" fmla="*/ 659 w 1396"/>
                      <a:gd name="T9" fmla="*/ 29 h 1301"/>
                      <a:gd name="T10" fmla="*/ 21 w 1396"/>
                      <a:gd name="T11" fmla="*/ 665 h 1301"/>
                      <a:gd name="T12" fmla="*/ 21 w 1396"/>
                      <a:gd name="T13" fmla="*/ 743 h 1301"/>
                      <a:gd name="T14" fmla="*/ 98 w 1396"/>
                      <a:gd name="T15" fmla="*/ 743 h 1301"/>
                      <a:gd name="T16" fmla="*/ 698 w 1396"/>
                      <a:gd name="T17" fmla="*/ 144 h 1301"/>
                      <a:gd name="T18" fmla="*/ 1298 w 1396"/>
                      <a:gd name="T19" fmla="*/ 744 h 1301"/>
                      <a:gd name="T20" fmla="*/ 1336 w 1396"/>
                      <a:gd name="T21" fmla="*/ 760 h 1301"/>
                      <a:gd name="T22" fmla="*/ 1375 w 1396"/>
                      <a:gd name="T23" fmla="*/ 744 h 1301"/>
                      <a:gd name="T24" fmla="*/ 1375 w 1396"/>
                      <a:gd name="T25" fmla="*/ 666 h 1301"/>
                      <a:gd name="T26" fmla="*/ 1186 w 1396"/>
                      <a:gd name="T27" fmla="*/ 478 h 1301"/>
                      <a:gd name="T28" fmla="*/ 1186 w 1396"/>
                      <a:gd name="T29" fmla="*/ 54 h 1301"/>
                      <a:gd name="T30" fmla="*/ 1132 w 1396"/>
                      <a:gd name="T31" fmla="*/ 0 h 1301"/>
                      <a:gd name="T32" fmla="*/ 1078 w 1396"/>
                      <a:gd name="T33" fmla="*/ 0 h 1301"/>
                      <a:gd name="T34" fmla="*/ 698 w 1396"/>
                      <a:gd name="T35" fmla="*/ 242 h 1301"/>
                      <a:gd name="T36" fmla="*/ 101 w 1396"/>
                      <a:gd name="T37" fmla="*/ 839 h 1301"/>
                      <a:gd name="T38" fmla="*/ 101 w 1396"/>
                      <a:gd name="T39" fmla="*/ 1138 h 1301"/>
                      <a:gd name="T40" fmla="*/ 264 w 1396"/>
                      <a:gd name="T41" fmla="*/ 1301 h 1301"/>
                      <a:gd name="T42" fmla="*/ 1132 w 1396"/>
                      <a:gd name="T43" fmla="*/ 1301 h 1301"/>
                      <a:gd name="T44" fmla="*/ 1295 w 1396"/>
                      <a:gd name="T45" fmla="*/ 1138 h 1301"/>
                      <a:gd name="T46" fmla="*/ 1295 w 1396"/>
                      <a:gd name="T47" fmla="*/ 839 h 1301"/>
                      <a:gd name="T48" fmla="*/ 698 w 1396"/>
                      <a:gd name="T49" fmla="*/ 242 h 1301"/>
                      <a:gd name="T50" fmla="*/ 589 w 1396"/>
                      <a:gd name="T51" fmla="*/ 758 h 1301"/>
                      <a:gd name="T52" fmla="*/ 807 w 1396"/>
                      <a:gd name="T53" fmla="*/ 758 h 1301"/>
                      <a:gd name="T54" fmla="*/ 861 w 1396"/>
                      <a:gd name="T55" fmla="*/ 812 h 1301"/>
                      <a:gd name="T56" fmla="*/ 861 w 1396"/>
                      <a:gd name="T57" fmla="*/ 1138 h 1301"/>
                      <a:gd name="T58" fmla="*/ 807 w 1396"/>
                      <a:gd name="T59" fmla="*/ 1192 h 1301"/>
                      <a:gd name="T60" fmla="*/ 589 w 1396"/>
                      <a:gd name="T61" fmla="*/ 1192 h 1301"/>
                      <a:gd name="T62" fmla="*/ 535 w 1396"/>
                      <a:gd name="T63" fmla="*/ 1138 h 1301"/>
                      <a:gd name="T64" fmla="*/ 535 w 1396"/>
                      <a:gd name="T65" fmla="*/ 812 h 1301"/>
                      <a:gd name="T66" fmla="*/ 589 w 1396"/>
                      <a:gd name="T67" fmla="*/ 758 h 1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396" h="1301">
                        <a:moveTo>
                          <a:pt x="1078" y="0"/>
                        </a:moveTo>
                        <a:cubicBezTo>
                          <a:pt x="1048" y="0"/>
                          <a:pt x="1024" y="24"/>
                          <a:pt x="1024" y="54"/>
                        </a:cubicBezTo>
                        <a:lnTo>
                          <a:pt x="1024" y="317"/>
                        </a:lnTo>
                        <a:lnTo>
                          <a:pt x="735" y="29"/>
                        </a:lnTo>
                        <a:cubicBezTo>
                          <a:pt x="714" y="7"/>
                          <a:pt x="680" y="7"/>
                          <a:pt x="659" y="29"/>
                        </a:cubicBezTo>
                        <a:lnTo>
                          <a:pt x="21" y="665"/>
                        </a:lnTo>
                        <a:cubicBezTo>
                          <a:pt x="0" y="686"/>
                          <a:pt x="0" y="722"/>
                          <a:pt x="21" y="743"/>
                        </a:cubicBezTo>
                        <a:cubicBezTo>
                          <a:pt x="43" y="764"/>
                          <a:pt x="76" y="764"/>
                          <a:pt x="98" y="743"/>
                        </a:cubicBezTo>
                        <a:lnTo>
                          <a:pt x="698" y="144"/>
                        </a:lnTo>
                        <a:lnTo>
                          <a:pt x="1298" y="744"/>
                        </a:lnTo>
                        <a:cubicBezTo>
                          <a:pt x="1309" y="755"/>
                          <a:pt x="1322" y="760"/>
                          <a:pt x="1336" y="760"/>
                        </a:cubicBezTo>
                        <a:cubicBezTo>
                          <a:pt x="1350" y="760"/>
                          <a:pt x="1364" y="755"/>
                          <a:pt x="1375" y="744"/>
                        </a:cubicBezTo>
                        <a:cubicBezTo>
                          <a:pt x="1396" y="723"/>
                          <a:pt x="1396" y="688"/>
                          <a:pt x="1375" y="666"/>
                        </a:cubicBezTo>
                        <a:lnTo>
                          <a:pt x="1186" y="478"/>
                        </a:lnTo>
                        <a:lnTo>
                          <a:pt x="1186" y="54"/>
                        </a:lnTo>
                        <a:cubicBezTo>
                          <a:pt x="1186" y="24"/>
                          <a:pt x="1162" y="0"/>
                          <a:pt x="1132" y="0"/>
                        </a:cubicBezTo>
                        <a:lnTo>
                          <a:pt x="1078" y="0"/>
                        </a:lnTo>
                        <a:close/>
                        <a:moveTo>
                          <a:pt x="698" y="242"/>
                        </a:moveTo>
                        <a:lnTo>
                          <a:pt x="101" y="839"/>
                        </a:lnTo>
                        <a:lnTo>
                          <a:pt x="101" y="1138"/>
                        </a:lnTo>
                        <a:cubicBezTo>
                          <a:pt x="101" y="1228"/>
                          <a:pt x="174" y="1301"/>
                          <a:pt x="264" y="1301"/>
                        </a:cubicBezTo>
                        <a:lnTo>
                          <a:pt x="1132" y="1301"/>
                        </a:lnTo>
                        <a:cubicBezTo>
                          <a:pt x="1222" y="1301"/>
                          <a:pt x="1295" y="1228"/>
                          <a:pt x="1295" y="1138"/>
                        </a:cubicBezTo>
                        <a:lnTo>
                          <a:pt x="1295" y="839"/>
                        </a:lnTo>
                        <a:lnTo>
                          <a:pt x="698" y="242"/>
                        </a:lnTo>
                        <a:close/>
                        <a:moveTo>
                          <a:pt x="589" y="758"/>
                        </a:moveTo>
                        <a:lnTo>
                          <a:pt x="807" y="758"/>
                        </a:lnTo>
                        <a:cubicBezTo>
                          <a:pt x="836" y="758"/>
                          <a:pt x="861" y="782"/>
                          <a:pt x="861" y="812"/>
                        </a:cubicBezTo>
                        <a:lnTo>
                          <a:pt x="861" y="1138"/>
                        </a:lnTo>
                        <a:cubicBezTo>
                          <a:pt x="861" y="1168"/>
                          <a:pt x="836" y="1192"/>
                          <a:pt x="807" y="1192"/>
                        </a:cubicBezTo>
                        <a:lnTo>
                          <a:pt x="589" y="1192"/>
                        </a:lnTo>
                        <a:cubicBezTo>
                          <a:pt x="560" y="1192"/>
                          <a:pt x="535" y="1168"/>
                          <a:pt x="535" y="1138"/>
                        </a:cubicBezTo>
                        <a:lnTo>
                          <a:pt x="535" y="812"/>
                        </a:lnTo>
                        <a:cubicBezTo>
                          <a:pt x="535" y="782"/>
                          <a:pt x="560" y="758"/>
                          <a:pt x="589" y="758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106" name="Chevron Right">
                  <a:extLst>
                    <a:ext uri="{FF2B5EF4-FFF2-40B4-BE49-F238E27FC236}">
                      <a16:creationId xmlns:a16="http://schemas.microsoft.com/office/drawing/2014/main" id="{1E3E7B62-AB06-4BD9-A173-6A51249F9707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331963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DE8DD33-5690-493F-A108-56586B338945}"/>
                  </a:ext>
                </a:extLst>
              </p:cNvPr>
              <p:cNvGrpSpPr/>
              <p:nvPr/>
            </p:nvGrpSpPr>
            <p:grpSpPr>
              <a:xfrm>
                <a:off x="276756" y="2886047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A29A6DF1-BA9B-4205-9DA7-B7D1FEA206AC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10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C3F76849-117F-4B36-B13F-E47F05FD85C9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콘텐츠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104" name="Edit File">
                    <a:extLst>
                      <a:ext uri="{FF2B5EF4-FFF2-40B4-BE49-F238E27FC236}">
                        <a16:creationId xmlns:a16="http://schemas.microsoft.com/office/drawing/2014/main" id="{C82E0582-D8A6-445A-BB5B-E3C3EA2C0E59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97" name="Chevron Right">
                  <a:extLst>
                    <a:ext uri="{FF2B5EF4-FFF2-40B4-BE49-F238E27FC236}">
                      <a16:creationId xmlns:a16="http://schemas.microsoft.com/office/drawing/2014/main" id="{CEEC6C4F-48E8-4B48-958D-3C13266168A3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E6D13E68-4675-47AC-B100-0089BB0214E0}"/>
                  </a:ext>
                </a:extLst>
              </p:cNvPr>
              <p:cNvGrpSpPr/>
              <p:nvPr/>
            </p:nvGrpSpPr>
            <p:grpSpPr>
              <a:xfrm>
                <a:off x="276756" y="2477388"/>
                <a:ext cx="1055512" cy="276072"/>
                <a:chOff x="276756" y="2168664"/>
                <a:chExt cx="1055512" cy="276072"/>
              </a:xfrm>
            </p:grpSpPr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A0829F33-BAD6-429D-84DA-E43CD1D05FF6}"/>
                    </a:ext>
                  </a:extLst>
                </p:cNvPr>
                <p:cNvGrpSpPr/>
                <p:nvPr userDrawn="1"/>
              </p:nvGrpSpPr>
              <p:grpSpPr>
                <a:xfrm>
                  <a:off x="276756" y="2168664"/>
                  <a:ext cx="938465" cy="276072"/>
                  <a:chOff x="244088" y="1888730"/>
                  <a:chExt cx="1032312" cy="283388"/>
                </a:xfrm>
              </p:grpSpPr>
              <p:sp>
                <p:nvSpPr>
                  <p:cNvPr id="9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E314D89D-BB20-4A9E-972E-56C76813F0AF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244088" y="1888730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신청현황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92" name="Create">
                    <a:extLst>
                      <a:ext uri="{FF2B5EF4-FFF2-40B4-BE49-F238E27FC236}">
                        <a16:creationId xmlns:a16="http://schemas.microsoft.com/office/drawing/2014/main" id="{BDBDDD20-D3F1-450C-BFD6-48831D72CE6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5373" y="1962248"/>
                    <a:ext cx="111682" cy="121656"/>
                  </a:xfrm>
                  <a:custGeom>
                    <a:avLst/>
                    <a:gdLst>
                      <a:gd name="T0" fmla="*/ 1219 w 1423"/>
                      <a:gd name="T1" fmla="*/ 0 h 1412"/>
                      <a:gd name="T2" fmla="*/ 1162 w 1423"/>
                      <a:gd name="T3" fmla="*/ 23 h 1412"/>
                      <a:gd name="T4" fmla="*/ 1124 w 1423"/>
                      <a:gd name="T5" fmla="*/ 61 h 1412"/>
                      <a:gd name="T6" fmla="*/ 1351 w 1423"/>
                      <a:gd name="T7" fmla="*/ 290 h 1412"/>
                      <a:gd name="T8" fmla="*/ 1390 w 1423"/>
                      <a:gd name="T9" fmla="*/ 251 h 1412"/>
                      <a:gd name="T10" fmla="*/ 1390 w 1423"/>
                      <a:gd name="T11" fmla="*/ 137 h 1412"/>
                      <a:gd name="T12" fmla="*/ 1275 w 1423"/>
                      <a:gd name="T13" fmla="*/ 23 h 1412"/>
                      <a:gd name="T14" fmla="*/ 1219 w 1423"/>
                      <a:gd name="T15" fmla="*/ 0 h 1412"/>
                      <a:gd name="T16" fmla="*/ 1085 w 1423"/>
                      <a:gd name="T17" fmla="*/ 95 h 1412"/>
                      <a:gd name="T18" fmla="*/ 1026 w 1423"/>
                      <a:gd name="T19" fmla="*/ 142 h 1412"/>
                      <a:gd name="T20" fmla="*/ 1270 w 1423"/>
                      <a:gd name="T21" fmla="*/ 386 h 1412"/>
                      <a:gd name="T22" fmla="*/ 1324 w 1423"/>
                      <a:gd name="T23" fmla="*/ 332 h 1412"/>
                      <a:gd name="T24" fmla="*/ 1085 w 1423"/>
                      <a:gd name="T25" fmla="*/ 95 h 1412"/>
                      <a:gd name="T26" fmla="*/ 994 w 1423"/>
                      <a:gd name="T27" fmla="*/ 181 h 1412"/>
                      <a:gd name="T28" fmla="*/ 505 w 1423"/>
                      <a:gd name="T29" fmla="*/ 666 h 1412"/>
                      <a:gd name="T30" fmla="*/ 481 w 1423"/>
                      <a:gd name="T31" fmla="*/ 698 h 1412"/>
                      <a:gd name="T32" fmla="*/ 419 w 1423"/>
                      <a:gd name="T33" fmla="*/ 921 h 1412"/>
                      <a:gd name="T34" fmla="*/ 498 w 1423"/>
                      <a:gd name="T35" fmla="*/ 992 h 1412"/>
                      <a:gd name="T36" fmla="*/ 714 w 1423"/>
                      <a:gd name="T37" fmla="*/ 931 h 1412"/>
                      <a:gd name="T38" fmla="*/ 749 w 1423"/>
                      <a:gd name="T39" fmla="*/ 902 h 1412"/>
                      <a:gd name="T40" fmla="*/ 1233 w 1423"/>
                      <a:gd name="T41" fmla="*/ 425 h 1412"/>
                      <a:gd name="T42" fmla="*/ 994 w 1423"/>
                      <a:gd name="T43" fmla="*/ 181 h 1412"/>
                      <a:gd name="T44" fmla="*/ 0 w 1423"/>
                      <a:gd name="T45" fmla="*/ 273 h 1412"/>
                      <a:gd name="T46" fmla="*/ 0 w 1423"/>
                      <a:gd name="T47" fmla="*/ 1358 h 1412"/>
                      <a:gd name="T48" fmla="*/ 54 w 1423"/>
                      <a:gd name="T49" fmla="*/ 1412 h 1412"/>
                      <a:gd name="T50" fmla="*/ 1139 w 1423"/>
                      <a:gd name="T51" fmla="*/ 1412 h 1412"/>
                      <a:gd name="T52" fmla="*/ 1194 w 1423"/>
                      <a:gd name="T53" fmla="*/ 1358 h 1412"/>
                      <a:gd name="T54" fmla="*/ 1194 w 1423"/>
                      <a:gd name="T55" fmla="*/ 761 h 1412"/>
                      <a:gd name="T56" fmla="*/ 1139 w 1423"/>
                      <a:gd name="T57" fmla="*/ 707 h 1412"/>
                      <a:gd name="T58" fmla="*/ 1085 w 1423"/>
                      <a:gd name="T59" fmla="*/ 761 h 1412"/>
                      <a:gd name="T60" fmla="*/ 1085 w 1423"/>
                      <a:gd name="T61" fmla="*/ 1304 h 1412"/>
                      <a:gd name="T62" fmla="*/ 108 w 1423"/>
                      <a:gd name="T63" fmla="*/ 1304 h 1412"/>
                      <a:gd name="T64" fmla="*/ 108 w 1423"/>
                      <a:gd name="T65" fmla="*/ 327 h 1412"/>
                      <a:gd name="T66" fmla="*/ 651 w 1423"/>
                      <a:gd name="T67" fmla="*/ 327 h 1412"/>
                      <a:gd name="T68" fmla="*/ 705 w 1423"/>
                      <a:gd name="T69" fmla="*/ 273 h 1412"/>
                      <a:gd name="T70" fmla="*/ 651 w 1423"/>
                      <a:gd name="T71" fmla="*/ 218 h 1412"/>
                      <a:gd name="T72" fmla="*/ 54 w 1423"/>
                      <a:gd name="T73" fmla="*/ 218 h 1412"/>
                      <a:gd name="T74" fmla="*/ 0 w 1423"/>
                      <a:gd name="T75" fmla="*/ 273 h 1412"/>
                      <a:gd name="T76" fmla="*/ 576 w 1423"/>
                      <a:gd name="T77" fmla="*/ 751 h 1412"/>
                      <a:gd name="T78" fmla="*/ 651 w 1423"/>
                      <a:gd name="T79" fmla="*/ 756 h 1412"/>
                      <a:gd name="T80" fmla="*/ 658 w 1423"/>
                      <a:gd name="T81" fmla="*/ 838 h 1412"/>
                      <a:gd name="T82" fmla="*/ 612 w 1423"/>
                      <a:gd name="T83" fmla="*/ 849 h 1412"/>
                      <a:gd name="T84" fmla="*/ 563 w 1423"/>
                      <a:gd name="T85" fmla="*/ 798 h 1412"/>
                      <a:gd name="T86" fmla="*/ 576 w 1423"/>
                      <a:gd name="T87" fmla="*/ 751 h 14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423" h="1412">
                        <a:moveTo>
                          <a:pt x="1219" y="0"/>
                        </a:moveTo>
                        <a:cubicBezTo>
                          <a:pt x="1199" y="0"/>
                          <a:pt x="1178" y="7"/>
                          <a:pt x="1162" y="23"/>
                        </a:cubicBezTo>
                        <a:lnTo>
                          <a:pt x="1124" y="61"/>
                        </a:lnTo>
                        <a:lnTo>
                          <a:pt x="1351" y="290"/>
                        </a:lnTo>
                        <a:lnTo>
                          <a:pt x="1390" y="251"/>
                        </a:lnTo>
                        <a:cubicBezTo>
                          <a:pt x="1423" y="218"/>
                          <a:pt x="1423" y="170"/>
                          <a:pt x="1390" y="137"/>
                        </a:cubicBezTo>
                        <a:lnTo>
                          <a:pt x="1275" y="23"/>
                        </a:lnTo>
                        <a:cubicBezTo>
                          <a:pt x="1259" y="7"/>
                          <a:pt x="1240" y="0"/>
                          <a:pt x="1219" y="0"/>
                        </a:cubicBezTo>
                        <a:close/>
                        <a:moveTo>
                          <a:pt x="1085" y="95"/>
                        </a:moveTo>
                        <a:lnTo>
                          <a:pt x="1026" y="142"/>
                        </a:lnTo>
                        <a:lnTo>
                          <a:pt x="1270" y="386"/>
                        </a:lnTo>
                        <a:lnTo>
                          <a:pt x="1324" y="332"/>
                        </a:lnTo>
                        <a:lnTo>
                          <a:pt x="1085" y="95"/>
                        </a:lnTo>
                        <a:close/>
                        <a:moveTo>
                          <a:pt x="994" y="181"/>
                        </a:moveTo>
                        <a:lnTo>
                          <a:pt x="505" y="666"/>
                        </a:lnTo>
                        <a:cubicBezTo>
                          <a:pt x="492" y="672"/>
                          <a:pt x="485" y="686"/>
                          <a:pt x="481" y="698"/>
                        </a:cubicBezTo>
                        <a:lnTo>
                          <a:pt x="419" y="921"/>
                        </a:lnTo>
                        <a:cubicBezTo>
                          <a:pt x="392" y="991"/>
                          <a:pt x="426" y="1016"/>
                          <a:pt x="498" y="992"/>
                        </a:cubicBezTo>
                        <a:lnTo>
                          <a:pt x="714" y="931"/>
                        </a:lnTo>
                        <a:cubicBezTo>
                          <a:pt x="729" y="927"/>
                          <a:pt x="743" y="916"/>
                          <a:pt x="749" y="902"/>
                        </a:cubicBezTo>
                        <a:lnTo>
                          <a:pt x="1233" y="425"/>
                        </a:lnTo>
                        <a:lnTo>
                          <a:pt x="994" y="181"/>
                        </a:lnTo>
                        <a:close/>
                        <a:moveTo>
                          <a:pt x="0" y="273"/>
                        </a:moveTo>
                        <a:lnTo>
                          <a:pt x="0" y="1358"/>
                        </a:lnTo>
                        <a:cubicBezTo>
                          <a:pt x="0" y="1387"/>
                          <a:pt x="26" y="1412"/>
                          <a:pt x="54" y="1412"/>
                        </a:cubicBezTo>
                        <a:lnTo>
                          <a:pt x="1139" y="1412"/>
                        </a:lnTo>
                        <a:cubicBezTo>
                          <a:pt x="1168" y="1412"/>
                          <a:pt x="1194" y="1387"/>
                          <a:pt x="1194" y="1358"/>
                        </a:cubicBezTo>
                        <a:lnTo>
                          <a:pt x="1194" y="761"/>
                        </a:lnTo>
                        <a:cubicBezTo>
                          <a:pt x="1194" y="732"/>
                          <a:pt x="1168" y="707"/>
                          <a:pt x="1139" y="707"/>
                        </a:cubicBezTo>
                        <a:cubicBezTo>
                          <a:pt x="1111" y="707"/>
                          <a:pt x="1085" y="732"/>
                          <a:pt x="1085" y="761"/>
                        </a:cubicBezTo>
                        <a:lnTo>
                          <a:pt x="1085" y="1304"/>
                        </a:lnTo>
                        <a:lnTo>
                          <a:pt x="108" y="1304"/>
                        </a:lnTo>
                        <a:lnTo>
                          <a:pt x="108" y="327"/>
                        </a:lnTo>
                        <a:lnTo>
                          <a:pt x="651" y="327"/>
                        </a:lnTo>
                        <a:cubicBezTo>
                          <a:pt x="680" y="328"/>
                          <a:pt x="705" y="301"/>
                          <a:pt x="705" y="273"/>
                        </a:cubicBezTo>
                        <a:cubicBezTo>
                          <a:pt x="705" y="244"/>
                          <a:pt x="680" y="218"/>
                          <a:pt x="651" y="218"/>
                        </a:cubicBezTo>
                        <a:lnTo>
                          <a:pt x="54" y="218"/>
                        </a:lnTo>
                        <a:cubicBezTo>
                          <a:pt x="21" y="218"/>
                          <a:pt x="0" y="240"/>
                          <a:pt x="0" y="273"/>
                        </a:cubicBezTo>
                        <a:close/>
                        <a:moveTo>
                          <a:pt x="576" y="751"/>
                        </a:moveTo>
                        <a:lnTo>
                          <a:pt x="651" y="756"/>
                        </a:lnTo>
                        <a:lnTo>
                          <a:pt x="658" y="838"/>
                        </a:lnTo>
                        <a:lnTo>
                          <a:pt x="612" y="849"/>
                        </a:lnTo>
                        <a:cubicBezTo>
                          <a:pt x="593" y="828"/>
                          <a:pt x="576" y="811"/>
                          <a:pt x="563" y="798"/>
                        </a:cubicBezTo>
                        <a:lnTo>
                          <a:pt x="576" y="751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5" name="Chevron Right">
                  <a:extLst>
                    <a:ext uri="{FF2B5EF4-FFF2-40B4-BE49-F238E27FC236}">
                      <a16:creationId xmlns:a16="http://schemas.microsoft.com/office/drawing/2014/main" id="{916B4D2D-9C30-43E0-8CC3-423B980903DA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250858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0149A6C-24B4-41D1-B8FB-58D9CCAB4DA4}"/>
                  </a:ext>
                </a:extLst>
              </p:cNvPr>
              <p:cNvGrpSpPr/>
              <p:nvPr/>
            </p:nvGrpSpPr>
            <p:grpSpPr>
              <a:xfrm>
                <a:off x="276756" y="2068729"/>
                <a:ext cx="1055512" cy="276072"/>
                <a:chOff x="276756" y="2479124"/>
                <a:chExt cx="1055512" cy="276072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F8CF7354-DA48-45E6-95D7-3401E6226CDB}"/>
                    </a:ext>
                  </a:extLst>
                </p:cNvPr>
                <p:cNvGrpSpPr/>
                <p:nvPr/>
              </p:nvGrpSpPr>
              <p:grpSpPr>
                <a:xfrm>
                  <a:off x="276756" y="2479124"/>
                  <a:ext cx="938465" cy="276072"/>
                  <a:chOff x="244088" y="2182336"/>
                  <a:chExt cx="1032312" cy="283388"/>
                </a:xfrm>
              </p:grpSpPr>
              <p:sp>
                <p:nvSpPr>
                  <p:cNvPr id="81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A8185944-64C8-40C0-8038-E7E5533FA1C8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244088" y="2182336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시설관리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82" name="Code">
                    <a:extLst>
                      <a:ext uri="{FF2B5EF4-FFF2-40B4-BE49-F238E27FC236}">
                        <a16:creationId xmlns:a16="http://schemas.microsoft.com/office/drawing/2014/main" id="{35017636-1B70-4C49-959F-B150046D69F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2272364"/>
                    <a:ext cx="110596" cy="103766"/>
                  </a:xfrm>
                  <a:custGeom>
                    <a:avLst/>
                    <a:gdLst>
                      <a:gd name="T0" fmla="*/ 163 w 1411"/>
                      <a:gd name="T1" fmla="*/ 0 h 1194"/>
                      <a:gd name="T2" fmla="*/ 0 w 1411"/>
                      <a:gd name="T3" fmla="*/ 163 h 1194"/>
                      <a:gd name="T4" fmla="*/ 0 w 1411"/>
                      <a:gd name="T5" fmla="*/ 1031 h 1194"/>
                      <a:gd name="T6" fmla="*/ 163 w 1411"/>
                      <a:gd name="T7" fmla="*/ 1194 h 1194"/>
                      <a:gd name="T8" fmla="*/ 1248 w 1411"/>
                      <a:gd name="T9" fmla="*/ 1194 h 1194"/>
                      <a:gd name="T10" fmla="*/ 1411 w 1411"/>
                      <a:gd name="T11" fmla="*/ 1031 h 1194"/>
                      <a:gd name="T12" fmla="*/ 1411 w 1411"/>
                      <a:gd name="T13" fmla="*/ 163 h 1194"/>
                      <a:gd name="T14" fmla="*/ 1248 w 1411"/>
                      <a:gd name="T15" fmla="*/ 0 h 1194"/>
                      <a:gd name="T16" fmla="*/ 163 w 1411"/>
                      <a:gd name="T17" fmla="*/ 0 h 1194"/>
                      <a:gd name="T18" fmla="*/ 109 w 1411"/>
                      <a:gd name="T19" fmla="*/ 271 h 1194"/>
                      <a:gd name="T20" fmla="*/ 1303 w 1411"/>
                      <a:gd name="T21" fmla="*/ 271 h 1194"/>
                      <a:gd name="T22" fmla="*/ 1303 w 1411"/>
                      <a:gd name="T23" fmla="*/ 1031 h 1194"/>
                      <a:gd name="T24" fmla="*/ 1248 w 1411"/>
                      <a:gd name="T25" fmla="*/ 1085 h 1194"/>
                      <a:gd name="T26" fmla="*/ 163 w 1411"/>
                      <a:gd name="T27" fmla="*/ 1085 h 1194"/>
                      <a:gd name="T28" fmla="*/ 109 w 1411"/>
                      <a:gd name="T29" fmla="*/ 1031 h 1194"/>
                      <a:gd name="T30" fmla="*/ 109 w 1411"/>
                      <a:gd name="T31" fmla="*/ 271 h 1194"/>
                      <a:gd name="T32" fmla="*/ 760 w 1411"/>
                      <a:gd name="T33" fmla="*/ 380 h 1194"/>
                      <a:gd name="T34" fmla="*/ 543 w 1411"/>
                      <a:gd name="T35" fmla="*/ 977 h 1194"/>
                      <a:gd name="T36" fmla="*/ 651 w 1411"/>
                      <a:gd name="T37" fmla="*/ 977 h 1194"/>
                      <a:gd name="T38" fmla="*/ 869 w 1411"/>
                      <a:gd name="T39" fmla="*/ 380 h 1194"/>
                      <a:gd name="T40" fmla="*/ 760 w 1411"/>
                      <a:gd name="T41" fmla="*/ 380 h 1194"/>
                      <a:gd name="T42" fmla="*/ 394 w 1411"/>
                      <a:gd name="T43" fmla="*/ 453 h 1194"/>
                      <a:gd name="T44" fmla="*/ 231 w 1411"/>
                      <a:gd name="T45" fmla="*/ 643 h 1194"/>
                      <a:gd name="T46" fmla="*/ 200 w 1411"/>
                      <a:gd name="T47" fmla="*/ 678 h 1194"/>
                      <a:gd name="T48" fmla="*/ 231 w 1411"/>
                      <a:gd name="T49" fmla="*/ 714 h 1194"/>
                      <a:gd name="T50" fmla="*/ 394 w 1411"/>
                      <a:gd name="T51" fmla="*/ 904 h 1194"/>
                      <a:gd name="T52" fmla="*/ 475 w 1411"/>
                      <a:gd name="T53" fmla="*/ 833 h 1194"/>
                      <a:gd name="T54" fmla="*/ 343 w 1411"/>
                      <a:gd name="T55" fmla="*/ 678 h 1194"/>
                      <a:gd name="T56" fmla="*/ 475 w 1411"/>
                      <a:gd name="T57" fmla="*/ 524 h 1194"/>
                      <a:gd name="T58" fmla="*/ 394 w 1411"/>
                      <a:gd name="T59" fmla="*/ 453 h 1194"/>
                      <a:gd name="T60" fmla="*/ 1018 w 1411"/>
                      <a:gd name="T61" fmla="*/ 453 h 1194"/>
                      <a:gd name="T62" fmla="*/ 936 w 1411"/>
                      <a:gd name="T63" fmla="*/ 524 h 1194"/>
                      <a:gd name="T64" fmla="*/ 1069 w 1411"/>
                      <a:gd name="T65" fmla="*/ 678 h 1194"/>
                      <a:gd name="T66" fmla="*/ 936 w 1411"/>
                      <a:gd name="T67" fmla="*/ 833 h 1194"/>
                      <a:gd name="T68" fmla="*/ 1018 w 1411"/>
                      <a:gd name="T69" fmla="*/ 904 h 1194"/>
                      <a:gd name="T70" fmla="*/ 1181 w 1411"/>
                      <a:gd name="T71" fmla="*/ 714 h 1194"/>
                      <a:gd name="T72" fmla="*/ 1211 w 1411"/>
                      <a:gd name="T73" fmla="*/ 678 h 1194"/>
                      <a:gd name="T74" fmla="*/ 1181 w 1411"/>
                      <a:gd name="T75" fmla="*/ 643 h 1194"/>
                      <a:gd name="T76" fmla="*/ 1018 w 1411"/>
                      <a:gd name="T77" fmla="*/ 453 h 11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411" h="1194">
                        <a:moveTo>
                          <a:pt x="163" y="0"/>
                        </a:moveTo>
                        <a:cubicBezTo>
                          <a:pt x="71" y="0"/>
                          <a:pt x="0" y="71"/>
                          <a:pt x="0" y="163"/>
                        </a:cubicBezTo>
                        <a:lnTo>
                          <a:pt x="0" y="1031"/>
                        </a:lnTo>
                        <a:cubicBezTo>
                          <a:pt x="0" y="1123"/>
                          <a:pt x="71" y="1194"/>
                          <a:pt x="163" y="1194"/>
                        </a:cubicBezTo>
                        <a:lnTo>
                          <a:pt x="1248" y="1194"/>
                        </a:lnTo>
                        <a:cubicBezTo>
                          <a:pt x="1341" y="1194"/>
                          <a:pt x="1411" y="1123"/>
                          <a:pt x="1411" y="1031"/>
                        </a:cubicBezTo>
                        <a:lnTo>
                          <a:pt x="1411" y="163"/>
                        </a:lnTo>
                        <a:cubicBezTo>
                          <a:pt x="1411" y="71"/>
                          <a:pt x="1341" y="0"/>
                          <a:pt x="1248" y="0"/>
                        </a:cubicBezTo>
                        <a:lnTo>
                          <a:pt x="163" y="0"/>
                        </a:lnTo>
                        <a:close/>
                        <a:moveTo>
                          <a:pt x="109" y="271"/>
                        </a:moveTo>
                        <a:lnTo>
                          <a:pt x="1303" y="271"/>
                        </a:lnTo>
                        <a:lnTo>
                          <a:pt x="1303" y="1031"/>
                        </a:lnTo>
                        <a:cubicBezTo>
                          <a:pt x="1303" y="1064"/>
                          <a:pt x="1281" y="1085"/>
                          <a:pt x="1248" y="1085"/>
                        </a:cubicBezTo>
                        <a:lnTo>
                          <a:pt x="163" y="1085"/>
                        </a:lnTo>
                        <a:cubicBezTo>
                          <a:pt x="130" y="1085"/>
                          <a:pt x="109" y="1064"/>
                          <a:pt x="109" y="1031"/>
                        </a:cubicBezTo>
                        <a:lnTo>
                          <a:pt x="109" y="271"/>
                        </a:lnTo>
                        <a:close/>
                        <a:moveTo>
                          <a:pt x="760" y="380"/>
                        </a:moveTo>
                        <a:lnTo>
                          <a:pt x="543" y="977"/>
                        </a:lnTo>
                        <a:lnTo>
                          <a:pt x="651" y="977"/>
                        </a:lnTo>
                        <a:lnTo>
                          <a:pt x="869" y="380"/>
                        </a:lnTo>
                        <a:lnTo>
                          <a:pt x="760" y="380"/>
                        </a:lnTo>
                        <a:close/>
                        <a:moveTo>
                          <a:pt x="394" y="453"/>
                        </a:moveTo>
                        <a:lnTo>
                          <a:pt x="231" y="643"/>
                        </a:lnTo>
                        <a:lnTo>
                          <a:pt x="200" y="678"/>
                        </a:lnTo>
                        <a:lnTo>
                          <a:pt x="231" y="714"/>
                        </a:lnTo>
                        <a:lnTo>
                          <a:pt x="394" y="904"/>
                        </a:lnTo>
                        <a:lnTo>
                          <a:pt x="475" y="833"/>
                        </a:lnTo>
                        <a:lnTo>
                          <a:pt x="343" y="678"/>
                        </a:lnTo>
                        <a:lnTo>
                          <a:pt x="475" y="524"/>
                        </a:lnTo>
                        <a:lnTo>
                          <a:pt x="394" y="453"/>
                        </a:lnTo>
                        <a:close/>
                        <a:moveTo>
                          <a:pt x="1018" y="453"/>
                        </a:moveTo>
                        <a:lnTo>
                          <a:pt x="936" y="524"/>
                        </a:lnTo>
                        <a:lnTo>
                          <a:pt x="1069" y="678"/>
                        </a:lnTo>
                        <a:lnTo>
                          <a:pt x="936" y="833"/>
                        </a:lnTo>
                        <a:lnTo>
                          <a:pt x="1018" y="904"/>
                        </a:lnTo>
                        <a:lnTo>
                          <a:pt x="1181" y="714"/>
                        </a:lnTo>
                        <a:lnTo>
                          <a:pt x="1211" y="678"/>
                        </a:lnTo>
                        <a:lnTo>
                          <a:pt x="1181" y="643"/>
                        </a:lnTo>
                        <a:lnTo>
                          <a:pt x="1018" y="453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 dirty="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80" name="Chevron Right">
                  <a:extLst>
                    <a:ext uri="{FF2B5EF4-FFF2-40B4-BE49-F238E27FC236}">
                      <a16:creationId xmlns:a16="http://schemas.microsoft.com/office/drawing/2014/main" id="{8C16ACE9-1B2D-403A-9DDF-37A5DD62AA9F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562139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3FD89541-909A-4AD7-B14A-F505ECDD0AA4}"/>
                  </a:ext>
                </a:extLst>
              </p:cNvPr>
              <p:cNvGrpSpPr/>
              <p:nvPr/>
            </p:nvGrpSpPr>
            <p:grpSpPr>
              <a:xfrm>
                <a:off x="276756" y="1660070"/>
                <a:ext cx="1055512" cy="276072"/>
                <a:chOff x="276756" y="2789584"/>
                <a:chExt cx="1055512" cy="276072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9662B151-6E35-4887-A32A-8BF2CF49EA1C}"/>
                    </a:ext>
                  </a:extLst>
                </p:cNvPr>
                <p:cNvGrpSpPr/>
                <p:nvPr/>
              </p:nvGrpSpPr>
              <p:grpSpPr>
                <a:xfrm>
                  <a:off x="276756" y="2789584"/>
                  <a:ext cx="938465" cy="276072"/>
                  <a:chOff x="244088" y="2475944"/>
                  <a:chExt cx="1032312" cy="283388"/>
                </a:xfrm>
              </p:grpSpPr>
              <p:sp>
                <p:nvSpPr>
                  <p:cNvPr id="77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2B4807E-ECE9-4D10-AF2A-2C11EA3B0FB6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244088" y="2475944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회원관리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8" name="User">
                    <a:extLst>
                      <a:ext uri="{FF2B5EF4-FFF2-40B4-BE49-F238E27FC236}">
                        <a16:creationId xmlns:a16="http://schemas.microsoft.com/office/drawing/2014/main" id="{D3E0A89F-A54C-4302-B40B-492B17D7CC8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423806" y="2564681"/>
                    <a:ext cx="93249" cy="121656"/>
                  </a:xfrm>
                  <a:custGeom>
                    <a:avLst/>
                    <a:gdLst>
                      <a:gd name="T0" fmla="*/ 597 w 1194"/>
                      <a:gd name="T1" fmla="*/ 0 h 1411"/>
                      <a:gd name="T2" fmla="*/ 271 w 1194"/>
                      <a:gd name="T3" fmla="*/ 325 h 1411"/>
                      <a:gd name="T4" fmla="*/ 434 w 1194"/>
                      <a:gd name="T5" fmla="*/ 695 h 1411"/>
                      <a:gd name="T6" fmla="*/ 434 w 1194"/>
                      <a:gd name="T7" fmla="*/ 771 h 1411"/>
                      <a:gd name="T8" fmla="*/ 385 w 1194"/>
                      <a:gd name="T9" fmla="*/ 836 h 1411"/>
                      <a:gd name="T10" fmla="*/ 0 w 1194"/>
                      <a:gd name="T11" fmla="*/ 1124 h 1411"/>
                      <a:gd name="T12" fmla="*/ 0 w 1194"/>
                      <a:gd name="T13" fmla="*/ 1221 h 1411"/>
                      <a:gd name="T14" fmla="*/ 597 w 1194"/>
                      <a:gd name="T15" fmla="*/ 1411 h 1411"/>
                      <a:gd name="T16" fmla="*/ 1194 w 1194"/>
                      <a:gd name="T17" fmla="*/ 1221 h 1411"/>
                      <a:gd name="T18" fmla="*/ 1194 w 1194"/>
                      <a:gd name="T19" fmla="*/ 1124 h 1411"/>
                      <a:gd name="T20" fmla="*/ 809 w 1194"/>
                      <a:gd name="T21" fmla="*/ 836 h 1411"/>
                      <a:gd name="T22" fmla="*/ 760 w 1194"/>
                      <a:gd name="T23" fmla="*/ 771 h 1411"/>
                      <a:gd name="T24" fmla="*/ 760 w 1194"/>
                      <a:gd name="T25" fmla="*/ 695 h 1411"/>
                      <a:gd name="T26" fmla="*/ 923 w 1194"/>
                      <a:gd name="T27" fmla="*/ 325 h 1411"/>
                      <a:gd name="T28" fmla="*/ 597 w 1194"/>
                      <a:gd name="T29" fmla="*/ 0 h 14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194" h="1411">
                        <a:moveTo>
                          <a:pt x="597" y="0"/>
                        </a:moveTo>
                        <a:cubicBezTo>
                          <a:pt x="418" y="0"/>
                          <a:pt x="271" y="113"/>
                          <a:pt x="271" y="325"/>
                        </a:cubicBezTo>
                        <a:cubicBezTo>
                          <a:pt x="271" y="467"/>
                          <a:pt x="337" y="613"/>
                          <a:pt x="434" y="695"/>
                        </a:cubicBezTo>
                        <a:lnTo>
                          <a:pt x="434" y="771"/>
                        </a:lnTo>
                        <a:cubicBezTo>
                          <a:pt x="434" y="804"/>
                          <a:pt x="412" y="830"/>
                          <a:pt x="385" y="836"/>
                        </a:cubicBezTo>
                        <a:cubicBezTo>
                          <a:pt x="173" y="901"/>
                          <a:pt x="0" y="1043"/>
                          <a:pt x="0" y="1124"/>
                        </a:cubicBezTo>
                        <a:lnTo>
                          <a:pt x="0" y="1221"/>
                        </a:lnTo>
                        <a:cubicBezTo>
                          <a:pt x="0" y="1324"/>
                          <a:pt x="266" y="1411"/>
                          <a:pt x="597" y="1411"/>
                        </a:cubicBezTo>
                        <a:cubicBezTo>
                          <a:pt x="928" y="1411"/>
                          <a:pt x="1194" y="1324"/>
                          <a:pt x="1194" y="1221"/>
                        </a:cubicBezTo>
                        <a:lnTo>
                          <a:pt x="1194" y="1124"/>
                        </a:lnTo>
                        <a:cubicBezTo>
                          <a:pt x="1194" y="1048"/>
                          <a:pt x="1026" y="901"/>
                          <a:pt x="809" y="836"/>
                        </a:cubicBezTo>
                        <a:cubicBezTo>
                          <a:pt x="782" y="830"/>
                          <a:pt x="760" y="798"/>
                          <a:pt x="760" y="771"/>
                        </a:cubicBezTo>
                        <a:lnTo>
                          <a:pt x="760" y="695"/>
                        </a:lnTo>
                        <a:cubicBezTo>
                          <a:pt x="857" y="613"/>
                          <a:pt x="923" y="467"/>
                          <a:pt x="923" y="325"/>
                        </a:cubicBezTo>
                        <a:cubicBezTo>
                          <a:pt x="923" y="113"/>
                          <a:pt x="776" y="0"/>
                          <a:pt x="597" y="0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5" name="Chevron Right">
                  <a:extLst>
                    <a:ext uri="{FF2B5EF4-FFF2-40B4-BE49-F238E27FC236}">
                      <a16:creationId xmlns:a16="http://schemas.microsoft.com/office/drawing/2014/main" id="{C4FD6937-DFD4-45BA-BD91-66C0DA4DD038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2873420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815E34B-2CD9-46D9-946B-C06C7069DF19}"/>
                  </a:ext>
                </a:extLst>
              </p:cNvPr>
              <p:cNvGrpSpPr/>
              <p:nvPr/>
            </p:nvGrpSpPr>
            <p:grpSpPr>
              <a:xfrm>
                <a:off x="276756" y="3294705"/>
                <a:ext cx="1055512" cy="276072"/>
                <a:chOff x="276756" y="1858205"/>
                <a:chExt cx="1055512" cy="276072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id="{1542A316-ADAA-4257-842B-1DBB8CF700E1}"/>
                    </a:ext>
                  </a:extLst>
                </p:cNvPr>
                <p:cNvGrpSpPr/>
                <p:nvPr/>
              </p:nvGrpSpPr>
              <p:grpSpPr>
                <a:xfrm>
                  <a:off x="276756" y="1858205"/>
                  <a:ext cx="938465" cy="276072"/>
                  <a:chOff x="244088" y="1595123"/>
                  <a:chExt cx="1032312" cy="283388"/>
                </a:xfrm>
              </p:grpSpPr>
              <p:sp>
                <p:nvSpPr>
                  <p:cNvPr id="72" name="Button Background" descr="&lt;SmartSettings&gt;&lt;SmartResize anchorLeft=&quot;Absolute&quot; anchorTop=&quot;Absolute&quot; anchorRight=&quot;Absolute&quot; anchorBottom=&quot;None&quot; /&gt;&lt;/SmartSettings&gt;">
                    <a:extLst>
                      <a:ext uri="{FF2B5EF4-FFF2-40B4-BE49-F238E27FC236}">
                        <a16:creationId xmlns:a16="http://schemas.microsoft.com/office/drawing/2014/main" id="{F4F076E0-48A9-4DE1-BC57-D35E4BB0BC65}"/>
                      </a:ext>
                    </a:extLst>
                  </p:cNvPr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>
                  <a:xfrm>
                    <a:off x="244088" y="1595123"/>
                    <a:ext cx="1032312" cy="2833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47472"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cs typeface="Segoe UI" panose="020B0502040204020203" pitchFamily="34" charset="0"/>
                      </a:rPr>
                      <a:t>게시판</a:t>
                    </a:r>
                    <a:endParaRPr 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  <p:sp>
                <p:nvSpPr>
                  <p:cNvPr id="73" name="Edit File">
                    <a:extLst>
                      <a:ext uri="{FF2B5EF4-FFF2-40B4-BE49-F238E27FC236}">
                        <a16:creationId xmlns:a16="http://schemas.microsoft.com/office/drawing/2014/main" id="{0435A699-99D3-4FE1-9389-D92A288CDF5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406459" y="1675989"/>
                    <a:ext cx="110596" cy="121656"/>
                  </a:xfrm>
                  <a:custGeom>
                    <a:avLst/>
                    <a:gdLst>
                      <a:gd name="T0" fmla="*/ 217 w 1410"/>
                      <a:gd name="T1" fmla="*/ 0 h 1406"/>
                      <a:gd name="T2" fmla="*/ 0 w 1410"/>
                      <a:gd name="T3" fmla="*/ 217 h 1406"/>
                      <a:gd name="T4" fmla="*/ 0 w 1410"/>
                      <a:gd name="T5" fmla="*/ 1140 h 1406"/>
                      <a:gd name="T6" fmla="*/ 217 w 1410"/>
                      <a:gd name="T7" fmla="*/ 1357 h 1406"/>
                      <a:gd name="T8" fmla="*/ 661 w 1410"/>
                      <a:gd name="T9" fmla="*/ 1357 h 1406"/>
                      <a:gd name="T10" fmla="*/ 661 w 1410"/>
                      <a:gd name="T11" fmla="*/ 1345 h 1406"/>
                      <a:gd name="T12" fmla="*/ 688 w 1410"/>
                      <a:gd name="T13" fmla="*/ 1248 h 1406"/>
                      <a:gd name="T14" fmla="*/ 217 w 1410"/>
                      <a:gd name="T15" fmla="*/ 1248 h 1406"/>
                      <a:gd name="T16" fmla="*/ 108 w 1410"/>
                      <a:gd name="T17" fmla="*/ 1140 h 1406"/>
                      <a:gd name="T18" fmla="*/ 108 w 1410"/>
                      <a:gd name="T19" fmla="*/ 217 h 1406"/>
                      <a:gd name="T20" fmla="*/ 217 w 1410"/>
                      <a:gd name="T21" fmla="*/ 109 h 1406"/>
                      <a:gd name="T22" fmla="*/ 558 w 1410"/>
                      <a:gd name="T23" fmla="*/ 109 h 1406"/>
                      <a:gd name="T24" fmla="*/ 597 w 1410"/>
                      <a:gd name="T25" fmla="*/ 217 h 1406"/>
                      <a:gd name="T26" fmla="*/ 597 w 1410"/>
                      <a:gd name="T27" fmla="*/ 380 h 1406"/>
                      <a:gd name="T28" fmla="*/ 651 w 1410"/>
                      <a:gd name="T29" fmla="*/ 434 h 1406"/>
                      <a:gd name="T30" fmla="*/ 814 w 1410"/>
                      <a:gd name="T31" fmla="*/ 434 h 1406"/>
                      <a:gd name="T32" fmla="*/ 922 w 1410"/>
                      <a:gd name="T33" fmla="*/ 489 h 1406"/>
                      <a:gd name="T34" fmla="*/ 922 w 1410"/>
                      <a:gd name="T35" fmla="*/ 923 h 1406"/>
                      <a:gd name="T36" fmla="*/ 1031 w 1410"/>
                      <a:gd name="T37" fmla="*/ 814 h 1406"/>
                      <a:gd name="T38" fmla="*/ 1031 w 1410"/>
                      <a:gd name="T39" fmla="*/ 434 h 1406"/>
                      <a:gd name="T40" fmla="*/ 883 w 1410"/>
                      <a:gd name="T41" fmla="*/ 227 h 1406"/>
                      <a:gd name="T42" fmla="*/ 841 w 1410"/>
                      <a:gd name="T43" fmla="*/ 190 h 1406"/>
                      <a:gd name="T44" fmla="*/ 802 w 1410"/>
                      <a:gd name="T45" fmla="*/ 146 h 1406"/>
                      <a:gd name="T46" fmla="*/ 597 w 1410"/>
                      <a:gd name="T47" fmla="*/ 0 h 1406"/>
                      <a:gd name="T48" fmla="*/ 217 w 1410"/>
                      <a:gd name="T49" fmla="*/ 0 h 1406"/>
                      <a:gd name="T50" fmla="*/ 1267 w 1410"/>
                      <a:gd name="T51" fmla="*/ 765 h 1406"/>
                      <a:gd name="T52" fmla="*/ 1226 w 1410"/>
                      <a:gd name="T53" fmla="*/ 782 h 1406"/>
                      <a:gd name="T54" fmla="*/ 1160 w 1410"/>
                      <a:gd name="T55" fmla="*/ 846 h 1406"/>
                      <a:gd name="T56" fmla="*/ 1323 w 1410"/>
                      <a:gd name="T57" fmla="*/ 1009 h 1406"/>
                      <a:gd name="T58" fmla="*/ 1389 w 1410"/>
                      <a:gd name="T59" fmla="*/ 945 h 1406"/>
                      <a:gd name="T60" fmla="*/ 1389 w 1410"/>
                      <a:gd name="T61" fmla="*/ 863 h 1406"/>
                      <a:gd name="T62" fmla="*/ 1307 w 1410"/>
                      <a:gd name="T63" fmla="*/ 782 h 1406"/>
                      <a:gd name="T64" fmla="*/ 1267 w 1410"/>
                      <a:gd name="T65" fmla="*/ 765 h 1406"/>
                      <a:gd name="T66" fmla="*/ 1100 w 1410"/>
                      <a:gd name="T67" fmla="*/ 901 h 1406"/>
                      <a:gd name="T68" fmla="*/ 846 w 1410"/>
                      <a:gd name="T69" fmla="*/ 1172 h 1406"/>
                      <a:gd name="T70" fmla="*/ 834 w 1410"/>
                      <a:gd name="T71" fmla="*/ 1182 h 1406"/>
                      <a:gd name="T72" fmla="*/ 775 w 1410"/>
                      <a:gd name="T73" fmla="*/ 1379 h 1406"/>
                      <a:gd name="T74" fmla="*/ 780 w 1410"/>
                      <a:gd name="T75" fmla="*/ 1399 h 1406"/>
                      <a:gd name="T76" fmla="*/ 797 w 1410"/>
                      <a:gd name="T77" fmla="*/ 1406 h 1406"/>
                      <a:gd name="T78" fmla="*/ 802 w 1410"/>
                      <a:gd name="T79" fmla="*/ 1406 h 1406"/>
                      <a:gd name="T80" fmla="*/ 997 w 1410"/>
                      <a:gd name="T81" fmla="*/ 1345 h 1406"/>
                      <a:gd name="T82" fmla="*/ 1009 w 1410"/>
                      <a:gd name="T83" fmla="*/ 1340 h 1406"/>
                      <a:gd name="T84" fmla="*/ 1275 w 1410"/>
                      <a:gd name="T85" fmla="*/ 1074 h 1406"/>
                      <a:gd name="T86" fmla="*/ 1100 w 1410"/>
                      <a:gd name="T87" fmla="*/ 901 h 1406"/>
                      <a:gd name="T88" fmla="*/ 868 w 1410"/>
                      <a:gd name="T89" fmla="*/ 1199 h 1406"/>
                      <a:gd name="T90" fmla="*/ 949 w 1410"/>
                      <a:gd name="T91" fmla="*/ 1216 h 1406"/>
                      <a:gd name="T92" fmla="*/ 965 w 1410"/>
                      <a:gd name="T93" fmla="*/ 1303 h 1406"/>
                      <a:gd name="T94" fmla="*/ 856 w 1410"/>
                      <a:gd name="T95" fmla="*/ 1330 h 1406"/>
                      <a:gd name="T96" fmla="*/ 834 w 1410"/>
                      <a:gd name="T97" fmla="*/ 1308 h 1406"/>
                      <a:gd name="T98" fmla="*/ 868 w 1410"/>
                      <a:gd name="T99" fmla="*/ 1199 h 14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410" h="1406">
                        <a:moveTo>
                          <a:pt x="217" y="0"/>
                        </a:moveTo>
                        <a:cubicBezTo>
                          <a:pt x="97" y="0"/>
                          <a:pt x="0" y="98"/>
                          <a:pt x="0" y="217"/>
                        </a:cubicBezTo>
                        <a:lnTo>
                          <a:pt x="0" y="1140"/>
                        </a:lnTo>
                        <a:cubicBezTo>
                          <a:pt x="0" y="1259"/>
                          <a:pt x="97" y="1357"/>
                          <a:pt x="217" y="1357"/>
                        </a:cubicBezTo>
                        <a:lnTo>
                          <a:pt x="661" y="1357"/>
                        </a:lnTo>
                        <a:lnTo>
                          <a:pt x="661" y="1345"/>
                        </a:lnTo>
                        <a:lnTo>
                          <a:pt x="688" y="1248"/>
                        </a:lnTo>
                        <a:lnTo>
                          <a:pt x="217" y="1248"/>
                        </a:lnTo>
                        <a:cubicBezTo>
                          <a:pt x="157" y="1248"/>
                          <a:pt x="108" y="1200"/>
                          <a:pt x="108" y="1140"/>
                        </a:cubicBezTo>
                        <a:lnTo>
                          <a:pt x="108" y="217"/>
                        </a:lnTo>
                        <a:cubicBezTo>
                          <a:pt x="108" y="158"/>
                          <a:pt x="157" y="109"/>
                          <a:pt x="217" y="109"/>
                        </a:cubicBezTo>
                        <a:lnTo>
                          <a:pt x="558" y="109"/>
                        </a:lnTo>
                        <a:cubicBezTo>
                          <a:pt x="596" y="120"/>
                          <a:pt x="597" y="168"/>
                          <a:pt x="597" y="217"/>
                        </a:cubicBezTo>
                        <a:lnTo>
                          <a:pt x="597" y="380"/>
                        </a:lnTo>
                        <a:cubicBezTo>
                          <a:pt x="597" y="413"/>
                          <a:pt x="618" y="434"/>
                          <a:pt x="651" y="434"/>
                        </a:cubicBezTo>
                        <a:lnTo>
                          <a:pt x="814" y="434"/>
                        </a:lnTo>
                        <a:cubicBezTo>
                          <a:pt x="868" y="434"/>
                          <a:pt x="922" y="434"/>
                          <a:pt x="922" y="489"/>
                        </a:cubicBezTo>
                        <a:lnTo>
                          <a:pt x="922" y="923"/>
                        </a:lnTo>
                        <a:lnTo>
                          <a:pt x="1031" y="814"/>
                        </a:lnTo>
                        <a:lnTo>
                          <a:pt x="1031" y="434"/>
                        </a:lnTo>
                        <a:cubicBezTo>
                          <a:pt x="1031" y="375"/>
                          <a:pt x="976" y="320"/>
                          <a:pt x="883" y="227"/>
                        </a:cubicBezTo>
                        <a:cubicBezTo>
                          <a:pt x="867" y="217"/>
                          <a:pt x="857" y="201"/>
                          <a:pt x="841" y="190"/>
                        </a:cubicBezTo>
                        <a:cubicBezTo>
                          <a:pt x="830" y="174"/>
                          <a:pt x="813" y="162"/>
                          <a:pt x="802" y="146"/>
                        </a:cubicBezTo>
                        <a:cubicBezTo>
                          <a:pt x="710" y="54"/>
                          <a:pt x="656" y="0"/>
                          <a:pt x="597" y="0"/>
                        </a:cubicBezTo>
                        <a:lnTo>
                          <a:pt x="217" y="0"/>
                        </a:lnTo>
                        <a:close/>
                        <a:moveTo>
                          <a:pt x="1267" y="765"/>
                        </a:moveTo>
                        <a:cubicBezTo>
                          <a:pt x="1252" y="765"/>
                          <a:pt x="1237" y="771"/>
                          <a:pt x="1226" y="782"/>
                        </a:cubicBezTo>
                        <a:lnTo>
                          <a:pt x="1160" y="846"/>
                        </a:lnTo>
                        <a:lnTo>
                          <a:pt x="1323" y="1009"/>
                        </a:lnTo>
                        <a:lnTo>
                          <a:pt x="1389" y="945"/>
                        </a:lnTo>
                        <a:cubicBezTo>
                          <a:pt x="1410" y="923"/>
                          <a:pt x="1410" y="891"/>
                          <a:pt x="1389" y="863"/>
                        </a:cubicBezTo>
                        <a:lnTo>
                          <a:pt x="1307" y="782"/>
                        </a:lnTo>
                        <a:cubicBezTo>
                          <a:pt x="1296" y="771"/>
                          <a:pt x="1281" y="765"/>
                          <a:pt x="1267" y="765"/>
                        </a:cubicBezTo>
                        <a:close/>
                        <a:moveTo>
                          <a:pt x="1100" y="901"/>
                        </a:moveTo>
                        <a:lnTo>
                          <a:pt x="846" y="1172"/>
                        </a:lnTo>
                        <a:cubicBezTo>
                          <a:pt x="840" y="1172"/>
                          <a:pt x="834" y="1177"/>
                          <a:pt x="834" y="1182"/>
                        </a:cubicBezTo>
                        <a:lnTo>
                          <a:pt x="775" y="1379"/>
                        </a:lnTo>
                        <a:cubicBezTo>
                          <a:pt x="769" y="1384"/>
                          <a:pt x="774" y="1394"/>
                          <a:pt x="780" y="1399"/>
                        </a:cubicBezTo>
                        <a:cubicBezTo>
                          <a:pt x="785" y="1405"/>
                          <a:pt x="791" y="1406"/>
                          <a:pt x="797" y="1406"/>
                        </a:cubicBezTo>
                        <a:lnTo>
                          <a:pt x="802" y="1406"/>
                        </a:lnTo>
                        <a:lnTo>
                          <a:pt x="997" y="1345"/>
                        </a:lnTo>
                        <a:cubicBezTo>
                          <a:pt x="1002" y="1345"/>
                          <a:pt x="1003" y="1346"/>
                          <a:pt x="1009" y="1340"/>
                        </a:cubicBezTo>
                        <a:lnTo>
                          <a:pt x="1275" y="1074"/>
                        </a:lnTo>
                        <a:lnTo>
                          <a:pt x="1100" y="901"/>
                        </a:lnTo>
                        <a:close/>
                        <a:moveTo>
                          <a:pt x="868" y="1199"/>
                        </a:moveTo>
                        <a:lnTo>
                          <a:pt x="949" y="1216"/>
                        </a:lnTo>
                        <a:lnTo>
                          <a:pt x="965" y="1303"/>
                        </a:lnTo>
                        <a:lnTo>
                          <a:pt x="856" y="1330"/>
                        </a:lnTo>
                        <a:lnTo>
                          <a:pt x="834" y="1308"/>
                        </a:lnTo>
                        <a:lnTo>
                          <a:pt x="868" y="1199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 sz="900">
                      <a:latin typeface="+mn-ea"/>
                      <a:cs typeface="Segoe UI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Chevron Right">
                  <a:extLst>
                    <a:ext uri="{FF2B5EF4-FFF2-40B4-BE49-F238E27FC236}">
                      <a16:creationId xmlns:a16="http://schemas.microsoft.com/office/drawing/2014/main" id="{AF5835E2-1AD8-461D-AE58-B5344DF6CD11}"/>
                    </a:ext>
                  </a:extLst>
                </p:cNvPr>
                <p:cNvSpPr>
                  <a:spLocks noChangeAspect="1"/>
                </p:cNvSpPr>
                <p:nvPr userDrawn="1"/>
              </p:nvSpPr>
              <p:spPr bwMode="auto">
                <a:xfrm>
                  <a:off x="1278596" y="1939577"/>
                  <a:ext cx="53672" cy="110383"/>
                </a:xfrm>
                <a:custGeom>
                  <a:avLst/>
                  <a:gdLst>
                    <a:gd name="T0" fmla="*/ 27 w 619"/>
                    <a:gd name="T1" fmla="*/ 1183 h 1303"/>
                    <a:gd name="T2" fmla="*/ 293 w 619"/>
                    <a:gd name="T3" fmla="*/ 651 h 1303"/>
                    <a:gd name="T4" fmla="*/ 27 w 619"/>
                    <a:gd name="T5" fmla="*/ 119 h 1303"/>
                    <a:gd name="T6" fmla="*/ 98 w 619"/>
                    <a:gd name="T7" fmla="*/ 0 h 1303"/>
                    <a:gd name="T8" fmla="*/ 244 w 619"/>
                    <a:gd name="T9" fmla="*/ 0 h 1303"/>
                    <a:gd name="T10" fmla="*/ 315 w 619"/>
                    <a:gd name="T11" fmla="*/ 44 h 1303"/>
                    <a:gd name="T12" fmla="*/ 619 w 619"/>
                    <a:gd name="T13" fmla="*/ 651 h 1303"/>
                    <a:gd name="T14" fmla="*/ 315 w 619"/>
                    <a:gd name="T15" fmla="*/ 1259 h 1303"/>
                    <a:gd name="T16" fmla="*/ 244 w 619"/>
                    <a:gd name="T17" fmla="*/ 1303 h 1303"/>
                    <a:gd name="T18" fmla="*/ 103 w 619"/>
                    <a:gd name="T19" fmla="*/ 1303 h 1303"/>
                    <a:gd name="T20" fmla="*/ 27 w 619"/>
                    <a:gd name="T21" fmla="*/ 1183 h 1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19" h="1303">
                      <a:moveTo>
                        <a:pt x="27" y="1183"/>
                      </a:moveTo>
                      <a:lnTo>
                        <a:pt x="293" y="651"/>
                      </a:lnTo>
                      <a:lnTo>
                        <a:pt x="27" y="119"/>
                      </a:lnTo>
                      <a:cubicBezTo>
                        <a:pt x="0" y="65"/>
                        <a:pt x="38" y="0"/>
                        <a:pt x="98" y="0"/>
                      </a:cubicBezTo>
                      <a:lnTo>
                        <a:pt x="244" y="0"/>
                      </a:lnTo>
                      <a:cubicBezTo>
                        <a:pt x="277" y="0"/>
                        <a:pt x="304" y="16"/>
                        <a:pt x="315" y="44"/>
                      </a:cubicBezTo>
                      <a:lnTo>
                        <a:pt x="619" y="651"/>
                      </a:lnTo>
                      <a:lnTo>
                        <a:pt x="315" y="1259"/>
                      </a:lnTo>
                      <a:cubicBezTo>
                        <a:pt x="304" y="1286"/>
                        <a:pt x="271" y="1303"/>
                        <a:pt x="244" y="1303"/>
                      </a:cubicBezTo>
                      <a:lnTo>
                        <a:pt x="103" y="1303"/>
                      </a:lnTo>
                      <a:cubicBezTo>
                        <a:pt x="38" y="1303"/>
                        <a:pt x="0" y="1238"/>
                        <a:pt x="27" y="1183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90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03E6287-0B19-4D87-9E9F-6B818DC51AF0}"/>
              </a:ext>
            </a:extLst>
          </p:cNvPr>
          <p:cNvGrpSpPr/>
          <p:nvPr/>
        </p:nvGrpSpPr>
        <p:grpSpPr>
          <a:xfrm>
            <a:off x="2267625" y="4577440"/>
            <a:ext cx="3704961" cy="276999"/>
            <a:chOff x="1770714" y="4446103"/>
            <a:chExt cx="3704961" cy="276999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FB4FB80-E3B3-4282-890C-E3F7F38C62AF}"/>
                </a:ext>
              </a:extLst>
            </p:cNvPr>
            <p:cNvSpPr txBox="1"/>
            <p:nvPr/>
          </p:nvSpPr>
          <p:spPr>
            <a:xfrm>
              <a:off x="1770714" y="4446103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공 지 글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7E418DB-307B-4C84-A71C-1F8DCAFE4B2A}"/>
                </a:ext>
              </a:extLst>
            </p:cNvPr>
            <p:cNvSpPr txBox="1"/>
            <p:nvPr/>
          </p:nvSpPr>
          <p:spPr>
            <a:xfrm>
              <a:off x="2686970" y="4450506"/>
              <a:ext cx="278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◎ 일반      ○ 공지</a:t>
              </a:r>
            </a:p>
          </p:txBody>
        </p:sp>
      </p:grpSp>
      <p:sp>
        <p:nvSpPr>
          <p:cNvPr id="87" name="Button">
            <a:extLst>
              <a:ext uri="{FF2B5EF4-FFF2-40B4-BE49-F238E27FC236}">
                <a16:creationId xmlns:a16="http://schemas.microsoft.com/office/drawing/2014/main" id="{19C4562A-0160-42E9-82D6-5C3F2AD276E8}"/>
              </a:ext>
            </a:extLst>
          </p:cNvPr>
          <p:cNvSpPr>
            <a:spLocks/>
          </p:cNvSpPr>
          <p:nvPr/>
        </p:nvSpPr>
        <p:spPr bwMode="auto">
          <a:xfrm>
            <a:off x="3167064" y="2022881"/>
            <a:ext cx="6003037" cy="255389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칭찬합니다</a:t>
            </a:r>
            <a:r>
              <a:rPr lang="en-US" altLang="ko-KR" sz="9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  <a:endParaRPr lang="en-US" sz="9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8510BEE-90CD-4E46-99F6-1DA9761DEE50}"/>
              </a:ext>
            </a:extLst>
          </p:cNvPr>
          <p:cNvSpPr txBox="1"/>
          <p:nvPr/>
        </p:nvSpPr>
        <p:spPr>
          <a:xfrm>
            <a:off x="2031910" y="2021434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제      목 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Button">
            <a:extLst>
              <a:ext uri="{FF2B5EF4-FFF2-40B4-BE49-F238E27FC236}">
                <a16:creationId xmlns:a16="http://schemas.microsoft.com/office/drawing/2014/main" id="{5543E904-EDE3-48D6-9DAD-6986C226DE98}"/>
              </a:ext>
            </a:extLst>
          </p:cNvPr>
          <p:cNvSpPr>
            <a:spLocks/>
          </p:cNvSpPr>
          <p:nvPr/>
        </p:nvSpPr>
        <p:spPr bwMode="auto">
          <a:xfrm>
            <a:off x="8476533" y="4999300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Button">
            <a:extLst>
              <a:ext uri="{FF2B5EF4-FFF2-40B4-BE49-F238E27FC236}">
                <a16:creationId xmlns:a16="http://schemas.microsoft.com/office/drawing/2014/main" id="{6CB7309D-F3BC-4CF8-953E-5478BE8E554E}"/>
              </a:ext>
            </a:extLst>
          </p:cNvPr>
          <p:cNvSpPr>
            <a:spLocks/>
          </p:cNvSpPr>
          <p:nvPr/>
        </p:nvSpPr>
        <p:spPr bwMode="auto">
          <a:xfrm>
            <a:off x="2080279" y="5015484"/>
            <a:ext cx="729203" cy="306467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목록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Button">
            <a:extLst>
              <a:ext uri="{FF2B5EF4-FFF2-40B4-BE49-F238E27FC236}">
                <a16:creationId xmlns:a16="http://schemas.microsoft.com/office/drawing/2014/main" id="{557A2545-CB34-41E0-B2EB-65776E39D24C}"/>
              </a:ext>
            </a:extLst>
          </p:cNvPr>
          <p:cNvSpPr>
            <a:spLocks/>
          </p:cNvSpPr>
          <p:nvPr/>
        </p:nvSpPr>
        <p:spPr bwMode="auto">
          <a:xfrm>
            <a:off x="2184548" y="2498188"/>
            <a:ext cx="6977461" cy="1188616"/>
          </a:xfrm>
          <a:prstGeom prst="roundRect">
            <a:avLst>
              <a:gd name="adj" fmla="val 3931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잘 할 줄 몰랐었는데</a:t>
            </a:r>
            <a:endParaRPr lang="en-US" altLang="ko-KR" sz="11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홍길동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10</a:t>
            </a:r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 관리자님이 친절하게 알려주셨어요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  <a:p>
            <a:r>
              <a:rPr lang="ko-KR" altLang="en-US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정말 감사합니다</a:t>
            </a:r>
            <a:r>
              <a:rPr lang="en-US" altLang="ko-KR" sz="11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38485ED-D770-4890-99A3-44AB3B13FDA8}"/>
              </a:ext>
            </a:extLst>
          </p:cNvPr>
          <p:cNvGrpSpPr/>
          <p:nvPr/>
        </p:nvGrpSpPr>
        <p:grpSpPr>
          <a:xfrm>
            <a:off x="2234210" y="3784750"/>
            <a:ext cx="6919707" cy="609204"/>
            <a:chOff x="2023510" y="4059881"/>
            <a:chExt cx="6919707" cy="891935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1D758F5-3FCE-424D-A415-32C1729CB0C6}"/>
                </a:ext>
              </a:extLst>
            </p:cNvPr>
            <p:cNvSpPr txBox="1"/>
            <p:nvPr/>
          </p:nvSpPr>
          <p:spPr>
            <a:xfrm>
              <a:off x="2023510" y="415164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첨부파일</a:t>
              </a:r>
            </a:p>
          </p:txBody>
        </p:sp>
        <p:sp>
          <p:nvSpPr>
            <p:cNvPr id="110" name="Button">
              <a:extLst>
                <a:ext uri="{FF2B5EF4-FFF2-40B4-BE49-F238E27FC236}">
                  <a16:creationId xmlns:a16="http://schemas.microsoft.com/office/drawing/2014/main" id="{2FBE29D7-ADEC-4DB8-92BA-7644031BE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180" y="4059881"/>
              <a:ext cx="6003037" cy="891935"/>
            </a:xfrm>
            <a:prstGeom prst="roundRect">
              <a:avLst>
                <a:gd name="adj" fmla="val 17926"/>
              </a:avLst>
            </a:prstGeom>
            <a:solidFill>
              <a:schemeClr val="bg1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Image.jpg  x</a:t>
              </a:r>
            </a:p>
            <a:p>
              <a:pPr>
                <a:lnSpc>
                  <a:spcPct val="150000"/>
                </a:lnSpc>
              </a:pPr>
              <a:endParaRPr lang="en-US" altLang="ko-KR" sz="105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11" name="Button">
            <a:extLst>
              <a:ext uri="{FF2B5EF4-FFF2-40B4-BE49-F238E27FC236}">
                <a16:creationId xmlns:a16="http://schemas.microsoft.com/office/drawing/2014/main" id="{7CAF56A9-B6A6-42BD-A07E-A99923CF4F6A}"/>
              </a:ext>
            </a:extLst>
          </p:cNvPr>
          <p:cNvSpPr>
            <a:spLocks/>
          </p:cNvSpPr>
          <p:nvPr/>
        </p:nvSpPr>
        <p:spPr bwMode="auto">
          <a:xfrm>
            <a:off x="2305580" y="4121053"/>
            <a:ext cx="662912" cy="253278"/>
          </a:xfrm>
          <a:prstGeom prst="roundRect">
            <a:avLst>
              <a:gd name="adj" fmla="val 17014"/>
            </a:avLst>
          </a:prstGeom>
          <a:solidFill>
            <a:schemeClr val="bg1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첨부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오각형 78">
            <a:extLst>
              <a:ext uri="{FF2B5EF4-FFF2-40B4-BE49-F238E27FC236}">
                <a16:creationId xmlns:a16="http://schemas.microsoft.com/office/drawing/2014/main" id="{E9BA7660-5B65-4076-AAE1-8AE765FF47E8}"/>
              </a:ext>
            </a:extLst>
          </p:cNvPr>
          <p:cNvSpPr/>
          <p:nvPr/>
        </p:nvSpPr>
        <p:spPr>
          <a:xfrm rot="902109">
            <a:off x="1891382" y="410488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3" name="순서도: 판단 112">
            <a:extLst>
              <a:ext uri="{FF2B5EF4-FFF2-40B4-BE49-F238E27FC236}">
                <a16:creationId xmlns:a16="http://schemas.microsoft.com/office/drawing/2014/main" id="{F32DEA70-E8F2-4C49-9822-E4A0385EF38D}"/>
              </a:ext>
            </a:extLst>
          </p:cNvPr>
          <p:cNvSpPr/>
          <p:nvPr/>
        </p:nvSpPr>
        <p:spPr>
          <a:xfrm>
            <a:off x="1554022" y="195532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sp>
        <p:nvSpPr>
          <p:cNvPr id="115" name="순서도: 판단 114">
            <a:extLst>
              <a:ext uri="{FF2B5EF4-FFF2-40B4-BE49-F238E27FC236}">
                <a16:creationId xmlns:a16="http://schemas.microsoft.com/office/drawing/2014/main" id="{CFE6C72E-4E15-476A-AB67-6F4DADEDFD69}"/>
              </a:ext>
            </a:extLst>
          </p:cNvPr>
          <p:cNvSpPr/>
          <p:nvPr/>
        </p:nvSpPr>
        <p:spPr>
          <a:xfrm>
            <a:off x="1554022" y="2672952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sp>
        <p:nvSpPr>
          <p:cNvPr id="117" name="오각형 78">
            <a:extLst>
              <a:ext uri="{FF2B5EF4-FFF2-40B4-BE49-F238E27FC236}">
                <a16:creationId xmlns:a16="http://schemas.microsoft.com/office/drawing/2014/main" id="{502D6D7B-0177-417B-9D35-273F9A794023}"/>
              </a:ext>
            </a:extLst>
          </p:cNvPr>
          <p:cNvSpPr/>
          <p:nvPr/>
        </p:nvSpPr>
        <p:spPr>
          <a:xfrm rot="902109">
            <a:off x="3491378" y="3778110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8" name="오각형 78">
            <a:extLst>
              <a:ext uri="{FF2B5EF4-FFF2-40B4-BE49-F238E27FC236}">
                <a16:creationId xmlns:a16="http://schemas.microsoft.com/office/drawing/2014/main" id="{472EB038-25C9-4A3A-991B-0A14BA2B2A9E}"/>
              </a:ext>
            </a:extLst>
          </p:cNvPr>
          <p:cNvSpPr/>
          <p:nvPr/>
        </p:nvSpPr>
        <p:spPr>
          <a:xfrm rot="902109">
            <a:off x="2997100" y="4490684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19" name="오각형 78">
            <a:extLst>
              <a:ext uri="{FF2B5EF4-FFF2-40B4-BE49-F238E27FC236}">
                <a16:creationId xmlns:a16="http://schemas.microsoft.com/office/drawing/2014/main" id="{24E7D1E4-C1C6-429D-AA3D-B4815BD329F0}"/>
              </a:ext>
            </a:extLst>
          </p:cNvPr>
          <p:cNvSpPr/>
          <p:nvPr/>
        </p:nvSpPr>
        <p:spPr>
          <a:xfrm rot="902109">
            <a:off x="8155376" y="502282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F5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20" name="순서도: 판단 119">
            <a:extLst>
              <a:ext uri="{FF2B5EF4-FFF2-40B4-BE49-F238E27FC236}">
                <a16:creationId xmlns:a16="http://schemas.microsoft.com/office/drawing/2014/main" id="{55CA9191-5B93-4062-B693-E8DED5AA9B44}"/>
              </a:ext>
            </a:extLst>
          </p:cNvPr>
          <p:cNvSpPr/>
          <p:nvPr/>
        </p:nvSpPr>
        <p:spPr>
          <a:xfrm>
            <a:off x="1554022" y="3766385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E3</a:t>
            </a:r>
            <a:endParaRPr lang="ko-KR" altLang="en-US" sz="900" b="1" dirty="0"/>
          </a:p>
        </p:txBody>
      </p:sp>
      <p:sp>
        <p:nvSpPr>
          <p:cNvPr id="121" name="오각형 78">
            <a:extLst>
              <a:ext uri="{FF2B5EF4-FFF2-40B4-BE49-F238E27FC236}">
                <a16:creationId xmlns:a16="http://schemas.microsoft.com/office/drawing/2014/main" id="{7DF317B1-9C67-409D-892E-D87081F6A491}"/>
              </a:ext>
            </a:extLst>
          </p:cNvPr>
          <p:cNvSpPr/>
          <p:nvPr/>
        </p:nvSpPr>
        <p:spPr>
          <a:xfrm rot="902109">
            <a:off x="1707521" y="5034631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aphicFrame>
        <p:nvGraphicFramePr>
          <p:cNvPr id="123" name="표 122">
            <a:extLst>
              <a:ext uri="{FF2B5EF4-FFF2-40B4-BE49-F238E27FC236}">
                <a16:creationId xmlns:a16="http://schemas.microsoft.com/office/drawing/2014/main" id="{945B01BD-5FEC-4661-99B4-470392564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596500"/>
              </p:ext>
            </p:extLst>
          </p:nvPr>
        </p:nvGraphicFramePr>
        <p:xfrm>
          <a:off x="9622910" y="1461334"/>
          <a:ext cx="2100113" cy="4321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22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등록</a:t>
                      </a:r>
                      <a:r>
                        <a:rPr lang="en-US" altLang="ko-KR" sz="900" dirty="0">
                          <a:latin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</a:rPr>
                        <a:t>수정할 게시글의 제목 입력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등록</a:t>
                      </a:r>
                      <a:r>
                        <a:rPr lang="en-US" altLang="ko-KR" sz="900" dirty="0">
                          <a:latin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</a:rPr>
                        <a:t>수정할 게시글의 내용 입력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첨부파일 영역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639659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등록할 게시글의 첨부파일 등록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‘X’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클릭하면 해당 첨부파일 삭제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게시글의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공지글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여부 설정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공지글은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게시글 목록 최상단에 등록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557636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게시판 화면으로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해당 게시글 저장 후</a:t>
                      </a:r>
                      <a:r>
                        <a:rPr lang="en-US" altLang="ko-KR" sz="900" dirty="0">
                          <a:latin typeface="+mn-ea"/>
                        </a:rPr>
                        <a:t>, DB</a:t>
                      </a:r>
                      <a:r>
                        <a:rPr lang="ko-KR" altLang="en-US" sz="900" dirty="0">
                          <a:latin typeface="+mn-ea"/>
                        </a:rPr>
                        <a:t>에 반영됨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448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AA65FB-1F50-4C2C-9D51-E4A5BD235C5C}"/>
              </a:ext>
            </a:extLst>
          </p:cNvPr>
          <p:cNvGrpSpPr/>
          <p:nvPr/>
        </p:nvGrpSpPr>
        <p:grpSpPr>
          <a:xfrm>
            <a:off x="507441" y="534918"/>
            <a:ext cx="10930820" cy="5893273"/>
            <a:chOff x="1182182" y="2353473"/>
            <a:chExt cx="5099307" cy="3024181"/>
          </a:xfrm>
        </p:grpSpPr>
        <p:sp>
          <p:nvSpPr>
            <p:cNvPr id="2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4C70258-8A50-4185-9DB0-EF6243CF6DD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82182" y="2591218"/>
              <a:ext cx="5099307" cy="278643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1C8234F-494B-4400-AB73-8DD7E82FDDE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82183" y="2353473"/>
              <a:ext cx="5099305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2CC25D7-0CF2-4EA7-8379-0410592BBEFF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070605" y="2424720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464A3F-EDF2-493E-A9A9-AB853250C03A}"/>
              </a:ext>
            </a:extLst>
          </p:cNvPr>
          <p:cNvSpPr/>
          <p:nvPr/>
        </p:nvSpPr>
        <p:spPr>
          <a:xfrm>
            <a:off x="715735" y="1233108"/>
            <a:ext cx="831273" cy="4265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Logo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E7044E-EBBC-45AD-87CB-0C69C28D55B6}"/>
              </a:ext>
            </a:extLst>
          </p:cNvPr>
          <p:cNvGrpSpPr/>
          <p:nvPr/>
        </p:nvGrpSpPr>
        <p:grpSpPr>
          <a:xfrm>
            <a:off x="9563365" y="1301118"/>
            <a:ext cx="1629465" cy="254901"/>
            <a:chOff x="7808632" y="1358991"/>
            <a:chExt cx="1481332" cy="254901"/>
          </a:xfrm>
        </p:grpSpPr>
        <p:sp>
          <p:nvSpPr>
            <p:cNvPr id="23" name="Button">
              <a:extLst>
                <a:ext uri="{FF2B5EF4-FFF2-40B4-BE49-F238E27FC236}">
                  <a16:creationId xmlns:a16="http://schemas.microsoft.com/office/drawing/2014/main" id="{54E0F1D2-AD7D-4A6D-A038-0FB9614C1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996" y="1358991"/>
              <a:ext cx="501968" cy="2549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8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Login</a:t>
              </a:r>
              <a:endParaRPr 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Button">
              <a:extLst>
                <a:ext uri="{FF2B5EF4-FFF2-40B4-BE49-F238E27FC236}">
                  <a16:creationId xmlns:a16="http://schemas.microsoft.com/office/drawing/2014/main" id="{E938384D-2883-4457-B757-F1A1A2B92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632" y="1358991"/>
              <a:ext cx="691426" cy="2549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8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5" name="Line 2" descr="&lt;SmartSettings&gt;&lt;SmartResize anchorLeft=&quot;Absolute&quot; anchorTop=&quot;Non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2167B58A-609E-458C-AF1D-F9C021501372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573922" y="1805419"/>
            <a:ext cx="10708838" cy="0"/>
          </a:xfrm>
          <a:prstGeom prst="line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41653E-5BF8-4EF4-B99B-3B9382360662}"/>
              </a:ext>
            </a:extLst>
          </p:cNvPr>
          <p:cNvGrpSpPr/>
          <p:nvPr/>
        </p:nvGrpSpPr>
        <p:grpSpPr>
          <a:xfrm>
            <a:off x="607050" y="2472916"/>
            <a:ext cx="1608940" cy="3850166"/>
            <a:chOff x="607050" y="2340836"/>
            <a:chExt cx="1608940" cy="385016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F86715B-B5C5-40C8-8961-84790031A24F}"/>
                </a:ext>
              </a:extLst>
            </p:cNvPr>
            <p:cNvGrpSpPr/>
            <p:nvPr/>
          </p:nvGrpSpPr>
          <p:grpSpPr>
            <a:xfrm>
              <a:off x="607050" y="2340836"/>
              <a:ext cx="1608940" cy="3850166"/>
              <a:chOff x="315547" y="1170588"/>
              <a:chExt cx="1608940" cy="4235182"/>
            </a:xfrm>
          </p:grpSpPr>
          <p:sp>
            <p:nvSpPr>
              <p:cNvPr id="37" name="Nav Pane Background">
                <a:extLst>
                  <a:ext uri="{FF2B5EF4-FFF2-40B4-BE49-F238E27FC236}">
                    <a16:creationId xmlns:a16="http://schemas.microsoft.com/office/drawing/2014/main" id="{5EF9C040-36A5-4C27-8798-89CD03E2C0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5547" y="1170588"/>
                <a:ext cx="1608940" cy="423518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0AAFA8E-851C-4E5F-8B9C-B7962DD5D2AE}"/>
                  </a:ext>
                </a:extLst>
              </p:cNvPr>
              <p:cNvGrpSpPr/>
              <p:nvPr/>
            </p:nvGrpSpPr>
            <p:grpSpPr>
              <a:xfrm>
                <a:off x="440529" y="1601496"/>
                <a:ext cx="1360477" cy="1406732"/>
                <a:chOff x="4335057" y="1601496"/>
                <a:chExt cx="1360477" cy="140673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B495E2B-A0C4-4493-9CFF-13FC316B6E73}"/>
                    </a:ext>
                  </a:extLst>
                </p:cNvPr>
                <p:cNvSpPr/>
                <p:nvPr/>
              </p:nvSpPr>
              <p:spPr>
                <a:xfrm>
                  <a:off x="4335057" y="1601496"/>
                  <a:ext cx="1338772" cy="36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b="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1B5EB330-2DCA-4DA5-9113-386F35CE6046}"/>
                    </a:ext>
                  </a:extLst>
                </p:cNvPr>
                <p:cNvSpPr/>
                <p:nvPr/>
              </p:nvSpPr>
              <p:spPr>
                <a:xfrm>
                  <a:off x="4356764" y="3007687"/>
                  <a:ext cx="1338770" cy="54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b="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844157-69F2-4407-A4A6-CE0F9A972996}"/>
                </a:ext>
              </a:extLst>
            </p:cNvPr>
            <p:cNvSpPr txBox="1"/>
            <p:nvPr/>
          </p:nvSpPr>
          <p:spPr>
            <a:xfrm>
              <a:off x="766344" y="2423487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게시판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44976F-E322-4BD9-BDDC-B4E99F23455C}"/>
                </a:ext>
              </a:extLst>
            </p:cNvPr>
            <p:cNvSpPr txBox="1"/>
            <p:nvPr/>
          </p:nvSpPr>
          <p:spPr>
            <a:xfrm>
              <a:off x="766344" y="2863234"/>
              <a:ext cx="1162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통합 공지사항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7AADC8-1689-4D8D-B286-7CA01F37DA8C}"/>
                </a:ext>
              </a:extLst>
            </p:cNvPr>
            <p:cNvSpPr txBox="1"/>
            <p:nvPr/>
          </p:nvSpPr>
          <p:spPr>
            <a:xfrm>
              <a:off x="766344" y="3213911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/>
                  </a:solidFill>
                </a:rPr>
                <a:t>칭찬합니다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EAAA27-581A-4311-9195-B3A4734EE6BD}"/>
                </a:ext>
              </a:extLst>
            </p:cNvPr>
            <p:cNvSpPr txBox="1"/>
            <p:nvPr/>
          </p:nvSpPr>
          <p:spPr>
            <a:xfrm>
              <a:off x="766344" y="3546054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자유게시판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N9UKx7/LTFdZO+KxXqRLteLSV4zutmkeW/siHfTL7J3hEdD6OzufBgK03lWZ1Oa1CY9r+o0Y6K1xIsfgBdY+Xm+vGjnhOC9EEHzDrPPt7PlrMzr79bZakXooNuTeba8yGf+1wRkuS7LEIxwVHWZ13Uxy9NJVZXp2bJot858hnpW1Yu06XwwSs+OV6uU+rzjAHoMh2dCnDhmeP238WKADB4RoS3hjtfzbJU3IKX7gwaRXyn3yEfa2DIXQx6/zqFU8pm0kd48PCO44inO0y2/u/FZI9A7rw68jocm+Xg2AxcsMKOsG+ItuyQZ03vPs0lebn0Ernz0EcgTe/EMnHFc5xlPNf/yWRSaabf10UejdG9nZwigATP+bjFjbqO2NzUFbGoZUOtN9bqtaQK3+hNrHpCnbbPpPM3Bm+lcmHO4swFOJiaI8P6WGfHv/8a9euOovbbpJ58N9Tr2/xgcX52363qZtvU6j3T7S/of5aVR1v4zwFwK/Tyjl24G7/35SzZJ/WVVzNKnRbOqmnxrWJhZOAZm5HcV5XKzhA0R13YfGdaNCs1vHIwUD+ugGPiQJqpQmRYxLtqq2DdJm3w5y+uRcN9xfdGk+TDJ2vr6Ror8MFXeAAp43kf1mSdo/9VqRgR8VlcLUG1ra8uqqTtCszssaLEJHuZbPNOsJXWxdfpumrN6S/N3N/MZCPK8uriA3NZ1VW999CwrSngzVbpmTEHRlNBPG+A/Jg1JcPvM5P3q/tjgH7wuFquyOC9o4rIpOagNeuQuGjgKWfqR9vvR+7gG7PIFLPIoPROmzialp0A6pDAAjKmOy4xp5Xlsrf11oO3zomkfMy5HaBzwqvddT6DN+/w1kagtLvM3+v5m7KRJWSzz3fdqvddpHbYfmErzFZyXIiuLH2A+eXCPm5wmpM7PP/vIn5CP7h6R79a02ZIc+HOSAvGiV/kUzDDrQxae8JjAYhNhBDyqtgcUgTdjIxn8K+gt6YZ/jTpseGJqel40Y+EX+jemk9HAdWk9AeWY/gsgJJSDQ23LoRaRu+jYxT9VxXTjIC7yNv3FxmZ2OE0N1mFE97wXf3yetyTXpETwk2ecwbfzrKWeV3XeIL7jb6bruqY/ymvFBRR7n+kPGPs4GM6HkKJHAjw0nP6HGyzH72pVAAfEGUnC1iVMU8wCmaed19UVyxTZ0fWCaGN1/NZHMsyiSZdVS5K3yE2oZfBuxh8Nu5nAqT/jglH8jYHB4elZcf/Z8B4eWISrAgaMVHUh0Tq5L+zTbH7zvKyIh4g6z/NzeNqM/Bh/RMQx+iIF1vY9CbI3vdaw687viWvPPgVI91VblEjftGzYhYg3AEMUS5DOyO6/E91gvAp88uW5g7IZjhs0EAom9DaksGPvv30zQTrjf+2PXz2uPnXCXu7cRCdLmO/1SdQB9X0zlzcSLUInMcy3oFifSvLq1yZXCHBk+Ov2hDFs9P3eHN5ICBI+8UrZD2huYFlSGZ5zEY9ous8N0o/HOdZiKLu5r/RnfsaznZ3vn1RtWy1uQMI8DnsbyBv1se1/eQs2wBOPTGOPB/vbeXExV3bD4IKOb2aiiCnyHzNH6tL9f2yOboEIHjdAO41fZO18TFlBb/Ai1p/0W297ky76jz8fUY7z/CapM0+3G8dIn/gwbwHthgnFczs+e3/iWVaMUQ+TGhBPW287xpWByudfl3q+/rS0E5C3AHYD8TZ8veErDadPvvxiQ0TtPzdQPrs50vb83WiY7T8DmEc+vslz76a51MFxScqweWSY0vDJuigpfZE2Ew1vg48Hcp3QKO+fPKascZ5hdkS/GSNI7pQziO/vvwKXZjLWtYSjdOcGXUVtKVCknM1zYuQNuVw8qjkFzc+6Fvrrc5XFYeujd+lgJhxPb979R+e8ldWUYafWDGFTRzpUtB+/binb3ny3aOeE30ebghw8/mBoLOyYnDZTkKzMsxkwfLdxFPZ97X8IzbiU9D/UQJDgBin7je+pOHGCtJPrM1QGZjcKlTT+3vfFJ0NwwASlpFm7Bemy3//i9KPft/59l6Qx6Cf/u/wo/SUjFT9+Qdc7xi+q5UAwQZR+VlC85VRQRFYpWLF8a0KW7d0IjbG2t4XmBbXYOaQfj9W6FEu2Lo1K2cisLdJsF598cnsNYDyc5nvF97tclv7CX5j+rvEvh3lwg5z1xlzYIfcbT0gzvf1AtsPij0k/YCoQ3tf5L1rT2nMnQYYniOEFxceDuks4OsoCLPJYHXuVN5THO10iYzqj4Q4to0Tj/QE62hDjbjbjpfIm3u4b5Bw8G2ZVhREwqSvDLjcq8SLQ3kzuG7Sa18P4Vb4gO7u1Q34SpfnrYsHcGV3NMQ/cPsvut+Vm8wz1feMw+Q1rCbsL7e/R6+v1RCiNjntwNuLRMe7RNLb/yPQ89rIoJ9V62VW1/nODcfW6tjCFRza9NRDgGwgjpsvXcO3w3BwDeDhjZTubbJnuvmm+DlOrHo2Gtd+gbhDeJO00Wy9nGYl/Q0t0MFnxN67m5Dk7h0onmhl1o6p4fy0hiD3PmhakfD9/ovvRebHMyvL2OnNQId9u1XyjZxJZxsYTweSEXK/6Zrfnhvz/64rUFuWnS1ryQna64XmDw541U/LYoIqrGuHD5BqrAEWdPp4eUTT4+O70SOLB91oD0kUAWmdqzZCBwpPrn8xr+iQrn1cU4CGD7i/QCVY300TajQFxa0bLyRfUl8Yi/NWuLi3JX3u3d2uMw8lAEBUTZy9WWZ2/qbYEFj6Mrg3/3MwQkh3f9BR9u6qLH2B15P8TkwQK9GcJn/6sTNNHL7O6oWVUXiq7IAW89FdaeUC8VIh1VjhTOo3hQhte7oNewbXA1AM03M5JVn+NCeWZjCxjul8FKVnRvHEanf7pf/c+HihH97bfsUlQflFM66qpaA6/PD8vpjlNZZ2Pv2gqRpcTl4um+ryu1ivEFR4EsTkEYrfzxauqZa7Fdzvn9GUcITz9MPtFtghWfAHkI7I9KSVIPnp/+8WIi5FML/D7WZsvEE16+H5uP7/BufIA3JxSvsm32rRYiOeG9/EEwcIuBwufeaOUGdoUHvjPLfrD46mM1O/sZr/QPLw4P82Wr0gnZU3+WkENGPXYcyPtzHPLMeGx4vGeknG8buWDjXwee6S3b2cN3ONnNfH9xl4pWqLgp+VO3xCtvmZ/L7QfyNSQPMWe9yAlHueakhcuhL1tWtw8fRYZCsSHnlssKpjHRplhYhKUgpx/TWK/Hys9q/OcRHrxNTv7ueSk9DXN1LTNZ//vZqnu5MpI3hPIzw1fuuXRHypPIrX/NTuy/MEwdn8WOcOnzf/HpnTv/8NTuvezPKWGNv/vntJbNhtMfsSe9yAWGKkz1veYFTxfUEA1z8qxgqBQ7svJT5Myfz8VewsyfP1lajy3IuAtCDc4XOfL3jTmzQvqw19qloFjSyZug1wC5aEKhEvD7+mKIkVARtLf2L+QD0l/5mfSwe+fVG1bLW7gicHEgzW6N6XobwO/l3u6EfrtEosEDYvhJ19+cfpumvNaXxpN3w6wB6LQ59XFRV6PT+u6qrc+epYVSDW2FeV/aHKykvKPSlRBmD6nxM1ymqfnFOVTulbcH53WMS1DEgLRmB1PPKeI56Yc5g3ZkWNe/kUaC0uk4DMaAtIZNoT+GgkNUaCaTX+vNVx/1d8lqWNrcwMzMxjpbRB0QbeUlLVR/haL73Xx2U53N0WuAoDS8dVy9qbSRHgPqh3bbvp7bOxr7/vpo5vWcfgVSRTRLJru5INbLQIFY/9dvWWNm8zDDeqTeOXpmtbTp+AKdOI02eYXI8PwcRxbqCQTm+Bs1LtDX1l/KzqJH5zICYgiXUDoPpA8MVx/9sn03kQwLwdE8Bbuv97gQ34Nhv1+sMY2OyOGcdhDDhrCSxYgpNQJTrnJbdxo8cF2vQF+MMvdmP+6hRsUw2yjhu4+t+gDj0iZ1xNUWKff723UwP7jFCpyAB6czQu8/vOz70yZ55YUwnNeVhkt+q6yKYxrXPwN35CFCZQnllrIskQ1xqbvvlvM2jlZo/3x3t7+3qfnt5wCPB7hpYuOPufPPgk/k+4+MYP8mr1hgjqd0Ue3BHaLGAXPze6seX5IM4xBD0zihq/M/N4b7+3f+6Zn92uCi0/fN8MqGxWx//gISUZDsuG37CcL16xe5y3Srr4yGol7fGuVRNbz9N0qI8cBaQ9a0jknHKd505BPfktd08kn3Wxi/Oc92PiHpz3xvAdieEIiWC3kPhHGetzn8E+Cjwz/7e6cvwey5un1Fxi8G/ojYe6M4JZcieeW+g3P7XUcng+bB5Vw98G38+Ji3nbmQVr5n2izb2AeFFI4EZs7DCfi9jYGzy3n4dYKq87bdb30Ub0FMv8vz7Z1fcAPy7m9x8e3Thbh2TDCTUmjbDbzUjANs5BNCcWAxfNc/Q8NJ/RzAO+bKXqVL6pLymMhOWRjVc5lfWi66LIqZgpe/ZGtr5sp2v3/X6YomhPaALWXz/nsPfI5eI57a54RDDcgECZqSIxviMPd+IQHAuw3vTioKm4D4OdQ2GseZihIX1vkO3++p0g3eSsS/bjJ83Ra5+efQZJt1vqju0c2cf11JVtz1zdK9HlVkydLDF5EEqUkSof0xdFn6Q793N6+vZwPcomTsOL7QzTv8uZxu1UMZOHjKspbaR52sd8Xcwd0CO9ggXsgARzhp1sHBV8H470bMdZuN2Hc/zDUbfGXvaEGMAbkAx+/XuXT4rxQgzcrahoGlEF1ToYaEjvJak8ihqTBSEK+XC+8yMY16FDyBol9M+c0Ka3X1ECqWZXZNSmVbGIUCmnqNl+27yGr5KmO3lNvDGAxycvq6mtiIZHeN4RIiYhJ17HeHxXEUN8QIjWHB18bk1d4PWBd/fFL/h/0QEWyR1cAAA==&lt;/Code&gt;&lt;CodeSignature&gt;jCu+5ge7H3MmU+YJ8OVg5UfykE4rOnzmp5RsiEZm+GW/oOFA4Ls33pmDI3q9blBI/Dk74wejzG7FY4C4vOdaS6iR2PA4epListS9pOdEl2Bnl9mQD5WlY4XegJIofLU3Qx5j8gyCWGYlqrXqYrGlV474IaRsay6ULCtEGqvabvwrzICYpXApQXQ4Z0tHpnTJSAqwYx5L0Y63faAhBE5o1gVoynBULr+GxsFyWEIuJVTDfzXg/i82Atowvhe87/oZWKS89ognxHa6fk74HNBu0jgPB0cr4/PgruWujwdENusfo4pJLLjrBEiW5fBuRAzsTtoLzxHklpTV2CZz4qUefA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B5F242D9-28F6-4B79-A780-0BBDAEDD8EA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81013" y="1930409"/>
            <a:ext cx="10238039" cy="402757"/>
            <a:chOff x="1358461" y="2423984"/>
            <a:chExt cx="6554741" cy="247319"/>
          </a:xfrm>
          <a:solidFill>
            <a:srgbClr val="FFFFFF"/>
          </a:solidFill>
        </p:grpSpPr>
        <p:cxnSp>
          <p:nvCxnSpPr>
            <p:cNvPr id="40" name="Line 1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6216179-14C5-4742-88B4-121868BD83C2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 flipH="1">
              <a:off x="1358461" y="2664285"/>
              <a:ext cx="314392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e 2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54F65A5-6BE3-42E1-AF1A-288E80E62991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2762066" y="2664290"/>
              <a:ext cx="5151136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C7A89C71-2822-42C0-96A1-EE29A18E1CC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947140" y="2423984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72AD0442-D7F8-4469-BCCC-6D6E511D6FA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672853" y="2423986"/>
              <a:ext cx="114463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 이용 신청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640E98E-B57D-4C48-A741-313BEC934CD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362706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교육강좌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3E111E9A-CC2F-4343-B16B-F1BBD48BC1F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572612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이용안내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Tab Selected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E5168C2F-D579-4A94-9D33-AA3C5BF8A837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4091073" y="2423984"/>
              <a:ext cx="1087472" cy="247319"/>
            </a:xfrm>
            <a:custGeom>
              <a:avLst/>
              <a:gdLst>
                <a:gd name="T0" fmla="*/ 0 w 2218"/>
                <a:gd name="T1" fmla="*/ 670 h 670"/>
                <a:gd name="T2" fmla="*/ 0 w 2218"/>
                <a:gd name="T3" fmla="*/ 0 h 670"/>
                <a:gd name="T4" fmla="*/ 2218 w 2218"/>
                <a:gd name="T5" fmla="*/ 0 h 670"/>
                <a:gd name="T6" fmla="*/ 2218 w 2218"/>
                <a:gd name="T7" fmla="*/ 67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18" h="670">
                  <a:moveTo>
                    <a:pt x="0" y="670"/>
                  </a:moveTo>
                  <a:lnTo>
                    <a:pt x="0" y="0"/>
                  </a:lnTo>
                  <a:lnTo>
                    <a:pt x="2218" y="0"/>
                  </a:lnTo>
                  <a:lnTo>
                    <a:pt x="2218" y="67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</a:t>
              </a:r>
              <a:endParaRPr lang="en-US" sz="105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9214FD2-70D9-4BF9-ABEA-81D0E9B6D6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6703" y="2517022"/>
            <a:ext cx="7460553" cy="3850158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EB2E850-965C-477C-A952-44C67495FEDF}"/>
              </a:ext>
            </a:extLst>
          </p:cNvPr>
          <p:cNvCxnSpPr>
            <a:cxnSpLocks/>
          </p:cNvCxnSpPr>
          <p:nvPr/>
        </p:nvCxnSpPr>
        <p:spPr>
          <a:xfrm flipV="1">
            <a:off x="358169" y="2409655"/>
            <a:ext cx="11275154" cy="164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EA7D59-DDC9-464C-811F-BCA8CCEE90A1}"/>
              </a:ext>
            </a:extLst>
          </p:cNvPr>
          <p:cNvCxnSpPr>
            <a:cxnSpLocks/>
          </p:cNvCxnSpPr>
          <p:nvPr/>
        </p:nvCxnSpPr>
        <p:spPr>
          <a:xfrm flipV="1">
            <a:off x="358169" y="1787948"/>
            <a:ext cx="11275154" cy="164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215DC4-78B8-4FAC-ABD4-22881A917EC2}"/>
              </a:ext>
            </a:extLst>
          </p:cNvPr>
          <p:cNvSpPr txBox="1"/>
          <p:nvPr/>
        </p:nvSpPr>
        <p:spPr>
          <a:xfrm>
            <a:off x="10901018" y="189454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1depth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8C64DC-0F4A-4BE9-8381-1A7F365308AF}"/>
              </a:ext>
            </a:extLst>
          </p:cNvPr>
          <p:cNvSpPr txBox="1"/>
          <p:nvPr/>
        </p:nvSpPr>
        <p:spPr>
          <a:xfrm>
            <a:off x="29121" y="32079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2depth</a:t>
            </a:r>
          </a:p>
          <a:p>
            <a:r>
              <a:rPr lang="ko-KR" altLang="en-US" sz="1600" dirty="0"/>
              <a:t>게시판명</a:t>
            </a:r>
          </a:p>
        </p:txBody>
      </p:sp>
    </p:spTree>
    <p:extLst>
      <p:ext uri="{BB962C8B-B14F-4D97-AF65-F5344CB8AC3E}">
        <p14:creationId xmlns:p14="http://schemas.microsoft.com/office/powerpoint/2010/main" val="402521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AA65FB-1F50-4C2C-9D51-E4A5BD235C5C}"/>
              </a:ext>
            </a:extLst>
          </p:cNvPr>
          <p:cNvGrpSpPr/>
          <p:nvPr/>
        </p:nvGrpSpPr>
        <p:grpSpPr>
          <a:xfrm>
            <a:off x="507441" y="534918"/>
            <a:ext cx="10930820" cy="5893273"/>
            <a:chOff x="1182182" y="2353473"/>
            <a:chExt cx="5099307" cy="3024181"/>
          </a:xfrm>
        </p:grpSpPr>
        <p:sp>
          <p:nvSpPr>
            <p:cNvPr id="2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84C70258-8A50-4185-9DB0-EF6243CF6DD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82182" y="2591218"/>
              <a:ext cx="5099307" cy="278643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1C8234F-494B-4400-AB73-8DD7E82FDDE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182183" y="2353473"/>
              <a:ext cx="5099305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2CC25D7-0CF2-4EA7-8379-0410592BBEFF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6070605" y="2424720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464A3F-EDF2-493E-A9A9-AB853250C03A}"/>
              </a:ext>
            </a:extLst>
          </p:cNvPr>
          <p:cNvSpPr/>
          <p:nvPr/>
        </p:nvSpPr>
        <p:spPr>
          <a:xfrm>
            <a:off x="715735" y="1233108"/>
            <a:ext cx="831273" cy="4265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Logo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E7044E-EBBC-45AD-87CB-0C69C28D55B6}"/>
              </a:ext>
            </a:extLst>
          </p:cNvPr>
          <p:cNvGrpSpPr/>
          <p:nvPr/>
        </p:nvGrpSpPr>
        <p:grpSpPr>
          <a:xfrm>
            <a:off x="9563365" y="1301118"/>
            <a:ext cx="1629465" cy="254901"/>
            <a:chOff x="7808632" y="1358991"/>
            <a:chExt cx="1481332" cy="254901"/>
          </a:xfrm>
        </p:grpSpPr>
        <p:sp>
          <p:nvSpPr>
            <p:cNvPr id="23" name="Button">
              <a:extLst>
                <a:ext uri="{FF2B5EF4-FFF2-40B4-BE49-F238E27FC236}">
                  <a16:creationId xmlns:a16="http://schemas.microsoft.com/office/drawing/2014/main" id="{54E0F1D2-AD7D-4A6D-A038-0FB9614C1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996" y="1358991"/>
              <a:ext cx="501968" cy="2549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8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Login</a:t>
              </a:r>
              <a:endParaRPr 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Button">
              <a:extLst>
                <a:ext uri="{FF2B5EF4-FFF2-40B4-BE49-F238E27FC236}">
                  <a16:creationId xmlns:a16="http://schemas.microsoft.com/office/drawing/2014/main" id="{E938384D-2883-4457-B757-F1A1A2B92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632" y="1358991"/>
              <a:ext cx="691426" cy="254901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8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5" name="Line 2" descr="&lt;SmartSettings&gt;&lt;SmartResize anchorLeft=&quot;Absolute&quot; anchorTop=&quot;None&quot; anchorRight=&quot;Absolute&quot; anchorBottom=&quot;Absolute&quot; /&gt;&lt;/SmartSettings&gt;">
            <a:extLst>
              <a:ext uri="{FF2B5EF4-FFF2-40B4-BE49-F238E27FC236}">
                <a16:creationId xmlns:a16="http://schemas.microsoft.com/office/drawing/2014/main" id="{2167B58A-609E-458C-AF1D-F9C021501372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573922" y="1805419"/>
            <a:ext cx="10708838" cy="0"/>
          </a:xfrm>
          <a:prstGeom prst="line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6E41653E-5BF8-4EF4-B99B-3B9382360662}"/>
              </a:ext>
            </a:extLst>
          </p:cNvPr>
          <p:cNvGrpSpPr/>
          <p:nvPr/>
        </p:nvGrpSpPr>
        <p:grpSpPr>
          <a:xfrm>
            <a:off x="607050" y="2472916"/>
            <a:ext cx="1608940" cy="3850166"/>
            <a:chOff x="607050" y="2340836"/>
            <a:chExt cx="1608940" cy="385016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F86715B-B5C5-40C8-8961-84790031A24F}"/>
                </a:ext>
              </a:extLst>
            </p:cNvPr>
            <p:cNvGrpSpPr/>
            <p:nvPr/>
          </p:nvGrpSpPr>
          <p:grpSpPr>
            <a:xfrm>
              <a:off x="607050" y="2340836"/>
              <a:ext cx="1608940" cy="3850166"/>
              <a:chOff x="315547" y="1170588"/>
              <a:chExt cx="1608940" cy="4235182"/>
            </a:xfrm>
          </p:grpSpPr>
          <p:sp>
            <p:nvSpPr>
              <p:cNvPr id="37" name="Nav Pane Background">
                <a:extLst>
                  <a:ext uri="{FF2B5EF4-FFF2-40B4-BE49-F238E27FC236}">
                    <a16:creationId xmlns:a16="http://schemas.microsoft.com/office/drawing/2014/main" id="{5EF9C040-36A5-4C27-8798-89CD03E2C0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15547" y="1170588"/>
                <a:ext cx="1608940" cy="423518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60AAFA8E-851C-4E5F-8B9C-B7962DD5D2AE}"/>
                  </a:ext>
                </a:extLst>
              </p:cNvPr>
              <p:cNvGrpSpPr/>
              <p:nvPr/>
            </p:nvGrpSpPr>
            <p:grpSpPr>
              <a:xfrm>
                <a:off x="440529" y="1601496"/>
                <a:ext cx="1360477" cy="1406732"/>
                <a:chOff x="4335057" y="1601496"/>
                <a:chExt cx="1360477" cy="1406732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B495E2B-A0C4-4493-9CFF-13FC316B6E73}"/>
                    </a:ext>
                  </a:extLst>
                </p:cNvPr>
                <p:cNvSpPr/>
                <p:nvPr/>
              </p:nvSpPr>
              <p:spPr>
                <a:xfrm>
                  <a:off x="4335057" y="1601496"/>
                  <a:ext cx="1338772" cy="36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b="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1B5EB330-2DCA-4DA5-9113-386F35CE6046}"/>
                    </a:ext>
                  </a:extLst>
                </p:cNvPr>
                <p:cNvSpPr/>
                <p:nvPr/>
              </p:nvSpPr>
              <p:spPr>
                <a:xfrm>
                  <a:off x="4356764" y="3007687"/>
                  <a:ext cx="1338770" cy="54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65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800" b="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844157-69F2-4407-A4A6-CE0F9A972996}"/>
                </a:ext>
              </a:extLst>
            </p:cNvPr>
            <p:cNvSpPr txBox="1"/>
            <p:nvPr/>
          </p:nvSpPr>
          <p:spPr>
            <a:xfrm>
              <a:off x="766344" y="242348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이용안내</a:t>
              </a:r>
              <a:endPara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44976F-E322-4BD9-BDDC-B4E99F23455C}"/>
                </a:ext>
              </a:extLst>
            </p:cNvPr>
            <p:cNvSpPr txBox="1"/>
            <p:nvPr/>
          </p:nvSpPr>
          <p:spPr>
            <a:xfrm>
              <a:off x="766344" y="286323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이용안내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7AADC8-1689-4D8D-B286-7CA01F37DA8C}"/>
                </a:ext>
              </a:extLst>
            </p:cNvPr>
            <p:cNvSpPr txBox="1"/>
            <p:nvPr/>
          </p:nvSpPr>
          <p:spPr>
            <a:xfrm>
              <a:off x="766344" y="3213911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1"/>
                  </a:solidFill>
                </a:rPr>
                <a:t>오시는 길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EAAA27-581A-4311-9195-B3A4734EE6BD}"/>
                </a:ext>
              </a:extLst>
            </p:cNvPr>
            <p:cNvSpPr txBox="1"/>
            <p:nvPr/>
          </p:nvSpPr>
          <p:spPr>
            <a:xfrm>
              <a:off x="766344" y="35460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임의 지정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9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N9UKx7/LTFdZO+KxXqRLteLSV4zutmkeW/siHfTL7J3hEdD6OzufBgK03lWZ1Oa1CY9r+o0Y6K1xIsfgBdY+Xm+vGjnhOC9EEHzDrPPt7PlrMzr79bZakXooNuTeba8yGf+1wRkuS7LEIxwVHWZ13Uxy9NJVZXp2bJot858hnpW1Yu06XwwSs+OV6uU+rzjAHoMh2dCnDhmeP238WKADB4RoS3hjtfzbJU3IKX7gwaRXyn3yEfa2DIXQx6/zqFU8pm0kd48PCO44inO0y2/u/FZI9A7rw68jocm+Xg2AxcsMKOsG+ItuyQZ03vPs0lebn0Ernz0EcgTe/EMnHFc5xlPNf/yWRSaabf10UejdG9nZwigATP+bjFjbqO2NzUFbGoZUOtN9bqtaQK3+hNrHpCnbbPpPM3Bm+lcmHO4swFOJiaI8P6WGfHv/8a9euOovbbpJ58N9Tr2/xgcX52363qZtvU6j3T7S/of5aVR1v4zwFwK/Tyjl24G7/35SzZJ/WVVzNKnRbOqmnxrWJhZOAZm5HcV5XKzhA0R13YfGdaNCs1vHIwUD+ugGPiQJqpQmRYxLtqq2DdJm3w5y+uRcN9xfdGk+TDJ2vr6Ror8MFXeAAp43kf1mSdo/9VqRgR8VlcLUG1ra8uqqTtCszssaLEJHuZbPNOsJXWxdfpumrN6S/N3N/MZCPK8uriA3NZ1VW999CwrSngzVbpmTEHRlNBPG+A/Jg1JcPvM5P3q/tjgH7wuFquyOC9o4rIpOagNeuQuGjgKWfqR9vvR+7gG7PIFLPIoPROmzialp0A6pDAAjKmOy4xp5Xlsrf11oO3zomkfMy5HaBzwqvddT6DN+/w1kagtLvM3+v5m7KRJWSzz3fdqvddpHbYfmErzFZyXIiuLH2A+eXCPm5wmpM7PP/vIn5CP7h6R79a02ZIc+HOSAvGiV/kUzDDrQxae8JjAYhNhBDyqtgcUgTdjIxn8K+gt6YZ/jTpseGJqel40Y+EX+jemk9HAdWk9AeWY/gsgJJSDQ23LoRaRu+jYxT9VxXTjIC7yNv3FxmZ2OE0N1mFE97wXf3yetyTXpETwk2ecwbfzrKWeV3XeIL7jb6bruqY/ymvFBRR7n+kPGPs4GM6HkKJHAjw0nP6HGyzH72pVAAfEGUnC1iVMU8wCmaed19UVyxTZ0fWCaGN1/NZHMsyiSZdVS5K3yE2oZfBuxh8Nu5nAqT/jglH8jYHB4elZcf/Z8B4eWISrAgaMVHUh0Tq5L+zTbH7zvKyIh4g6z/NzeNqM/Bh/RMQx+iIF1vY9CbI3vdaw687viWvPPgVI91VblEjftGzYhYg3AEMUS5DOyO6/E91gvAp88uW5g7IZjhs0EAom9DaksGPvv30zQTrjf+2PXz2uPnXCXu7cRCdLmO/1SdQB9X0zlzcSLUInMcy3oFifSvLq1yZXCHBk+Ov2hDFs9P3eHN5ICBI+8UrZD2huYFlSGZ5zEY9ous8N0o/HOdZiKLu5r/RnfsaznZ3vn1RtWy1uQMI8DnsbyBv1se1/eQs2wBOPTGOPB/vbeXExV3bD4IKOb2aiiCnyHzNH6tL9f2yOboEIHjdAO41fZO18TFlBb/Ai1p/0W297ky76jz8fUY7z/CapM0+3G8dIn/gwbwHthgnFczs+e3/iWVaMUQ+TGhBPW287xpWByudfl3q+/rS0E5C3AHYD8TZ8veErDadPvvxiQ0TtPzdQPrs50vb83WiY7T8DmEc+vslz76a51MFxScqweWSY0vDJuigpfZE2Ew1vg48Hcp3QKO+fPKascZ5hdkS/GSNI7pQziO/vvwKXZjLWtYSjdOcGXUVtKVCknM1zYuQNuVw8qjkFzc+6Fvrrc5XFYeujd+lgJhxPb979R+e8ldWUYafWDGFTRzpUtB+/binb3ny3aOeE30ebghw8/mBoLOyYnDZTkKzMsxkwfLdxFPZ97X8IzbiU9D/UQJDgBin7je+pOHGCtJPrM1QGZjcKlTT+3vfFJ0NwwASlpFm7Bemy3//i9KPft/59l6Qx6Cf/u/wo/SUjFT9+Qdc7xi+q5UAwQZR+VlC85VRQRFYpWLF8a0KW7d0IjbG2t4XmBbXYOaQfj9W6FEu2Lo1K2cisLdJsF598cnsNYDyc5nvF97tclv7CX5j+rvEvh3lwg5z1xlzYIfcbT0gzvf1AtsPij0k/YCoQ3tf5L1rT2nMnQYYniOEFxceDuks4OsoCLPJYHXuVN5THO10iYzqj4Q4to0Tj/QE62hDjbjbjpfIm3u4b5Bw8G2ZVhREwqSvDLjcq8SLQ3kzuG7Sa18P4Vb4gO7u1Q34SpfnrYsHcGV3NMQ/cPsvut+Vm8wz1feMw+Q1rCbsL7e/R6+v1RCiNjntwNuLRMe7RNLb/yPQ89rIoJ9V62VW1/nODcfW6tjCFRza9NRDgGwgjpsvXcO3w3BwDeDhjZTubbJnuvmm+DlOrHo2Gtd+gbhDeJO00Wy9nGYl/Q0t0MFnxN67m5Dk7h0onmhl1o6p4fy0hiD3PmhakfD9/ovvRebHMyvL2OnNQId9u1XyjZxJZxsYTweSEXK/6Zrfnhvz/64rUFuWnS1ryQna64XmDw541U/LYoIqrGuHD5BqrAEWdPp4eUTT4+O70SOLB91oD0kUAWmdqzZCBwpPrn8xr+iQrn1cU4CGD7i/QCVY300TajQFxa0bLyRfUl8Yi/NWuLi3JX3u3d2uMw8lAEBUTZy9WWZ2/qbYEFj6Mrg3/3MwQkh3f9BR9u6qLH2B15P8TkwQK9GcJn/6sTNNHL7O6oWVUXiq7IAW89FdaeUC8VIh1VjhTOo3hQhte7oNewbXA1AM03M5JVn+NCeWZjCxjul8FKVnRvHEanf7pf/c+HihH97bfsUlQflFM66qpaA6/PD8vpjlNZZ2Pv2gqRpcTl4um+ryu1ivEFR4EsTkEYrfzxauqZa7Fdzvn9GUcITz9MPtFtghWfAHkI7I9KSVIPnp/+8WIi5FML/D7WZsvEE16+H5uP7/BufIA3JxSvsm32rRYiOeG9/EEwcIuBwufeaOUGdoUHvjPLfrD46mM1O/sZr/QPLw4P82Wr0gnZU3+WkENGPXYcyPtzHPLMeGx4vGeknG8buWDjXwee6S3b2cN3ONnNfH9xl4pWqLgp+VO3xCtvmZ/L7QfyNSQPMWe9yAlHueakhcuhL1tWtw8fRYZCsSHnlssKpjHRplhYhKUgpx/TWK/Hys9q/OcRHrxNTv7ueSk9DXN1LTNZ//vZqnu5MpI3hPIzw1fuuXRHypPIrX/NTuy/MEwdn8WOcOnzf/HpnTv/8NTuvezPKWGNv/vntJbNhtMfsSe9yAWGKkz1veYFTxfUEA1z8qxgqBQ7svJT5Myfz8VewsyfP1lajy3IuAtCDc4XOfL3jTmzQvqw19qloFjSyZug1wC5aEKhEvD7+mKIkVARtLf2L+QD0l/5mfSwe+fVG1bLW7gicHEgzW6N6XobwO/l3u6EfrtEosEDYvhJ19+cfpumvNaXxpN3w6wB6LQ59XFRV6PT+u6qrc+epYVSDW2FeV/aHKykvKPSlRBmD6nxM1ymqfnFOVTulbcH53WMS1DEgLRmB1PPKeI56Yc5g3ZkWNe/kUaC0uk4DMaAtIZNoT+GgkNUaCaTX+vNVx/1d8lqWNrcwMzMxjpbRB0QbeUlLVR/haL73Xx2U53N0WuAoDS8dVy9qbSRHgPqh3bbvp7bOxr7/vpo5vWcfgVSRTRLJru5INbLQIFY/9dvWWNm8zDDeqTeOXpmtbTp+AKdOI02eYXI8PwcRxbqCQTm+Bs1LtDX1l/KzqJH5zICYgiXUDoPpA8MVx/9sn03kQwLwdE8Bbuv97gQ34Nhv1+sMY2OyOGcdhDDhrCSxYgpNQJTrnJbdxo8cF2vQF+MMvdmP+6hRsUw2yjhu4+t+gDj0iZ1xNUWKff723UwP7jFCpyAB6czQu8/vOz70yZ55YUwnNeVhkt+q6yKYxrXPwN35CFCZQnllrIskQ1xqbvvlvM2jlZo/3x3t7+3qfnt5wCPB7hpYuOPufPPgk/k+4+MYP8mr1hgjqd0Ue3BHaLGAXPze6seX5IM4xBD0zihq/M/N4b7+3f+6Zn92uCi0/fN8MqGxWx//gISUZDsuG37CcL16xe5y3Srr4yGol7fGuVRNbz9N0qI8cBaQ9a0jknHKd505BPfktd08kn3Wxi/Oc92PiHpz3xvAdieEIiWC3kPhHGetzn8E+Cjwz/7e6cvwey5un1Fxi8G/ojYe6M4JZcieeW+g3P7XUcng+bB5Vw98G38+Ji3nbmQVr5n2izb2AeFFI4EZs7DCfi9jYGzy3n4dYKq87bdb30Ub0FMv8vz7Z1fcAPy7m9x8e3Thbh2TDCTUmjbDbzUjANs5BNCcWAxfNc/Q8NJ/RzAO+bKXqVL6pLymMhOWRjVc5lfWi66LIqZgpe/ZGtr5sp2v3/X6YomhPaALWXz/nsPfI5eI57a54RDDcgECZqSIxviMPd+IQHAuw3vTioKm4D4OdQ2GseZihIX1vkO3++p0g3eSsS/bjJ83Ra5+efQZJt1vqju0c2cf11JVtz1zdK9HlVkydLDF5EEqUkSof0xdFn6Q793N6+vZwPcomTsOL7QzTv8uZxu1UMZOHjKspbaR52sd8Xcwd0CO9ggXsgARzhp1sHBV8H470bMdZuN2Hc/zDUbfGXvaEGMAbkAx+/XuXT4rxQgzcrahoGlEF1ToYaEjvJak8ihqTBSEK+XC+8yMY16FDyBol9M+c0Ka3X1ECqWZXZNSmVbGIUCmnqNl+27yGr5KmO3lNvDGAxycvq6mtiIZHeN4RIiYhJ17HeHxXEUN8QIjWHB18bk1d4PWBd/fFL/h/0QEWyR1cAAA==&lt;/Code&gt;&lt;CodeSignature&gt;jCu+5ge7H3MmU+YJ8OVg5UfykE4rOnzmp5RsiEZm+GW/oOFA4Ls33pmDI3q9blBI/Dk74wejzG7FY4C4vOdaS6iR2PA4epListS9pOdEl2Bnl9mQD5WlY4XegJIofLU3Qx5j8gyCWGYlqrXqYrGlV474IaRsay6ULCtEGqvabvwrzICYpXApQXQ4Z0tHpnTJSAqwYx5L0Y63faAhBE5o1gVoynBULr+GxsFyWEIuJVTDfzXg/i82Atowvhe87/oZWKS89ognxHa6fk74HNBu0jgPB0cr4/PgruWujwdENusfo4pJLLjrBEiW5fBuRAzsTtoLzxHklpTV2CZz4qUefA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B5F242D9-28F6-4B79-A780-0BBDAEDD8EA6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81013" y="1930405"/>
            <a:ext cx="10238039" cy="391336"/>
            <a:chOff x="1358461" y="2423984"/>
            <a:chExt cx="6554741" cy="240306"/>
          </a:xfrm>
          <a:solidFill>
            <a:srgbClr val="FFFFFF"/>
          </a:solidFill>
        </p:grpSpPr>
        <p:cxnSp>
          <p:nvCxnSpPr>
            <p:cNvPr id="40" name="Line 1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86216179-14C5-4742-88B4-121868BD83C2}"/>
                </a:ext>
              </a:extLst>
            </p:cNvPr>
            <p:cNvCxnSpPr/>
            <p:nvPr>
              <p:custDataLst>
                <p:tags r:id="rId5"/>
              </p:custDataLst>
            </p:nvPr>
          </p:nvCxnSpPr>
          <p:spPr>
            <a:xfrm flipH="1">
              <a:off x="1358461" y="2664285"/>
              <a:ext cx="314392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e 2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E54F65A5-6BE3-42E1-AF1A-288E80E62991}"/>
                </a:ext>
              </a:extLst>
            </p:cNvPr>
            <p:cNvCxnSpPr/>
            <p:nvPr>
              <p:custDataLst>
                <p:tags r:id="rId6"/>
              </p:custDataLst>
            </p:nvPr>
          </p:nvCxnSpPr>
          <p:spPr>
            <a:xfrm>
              <a:off x="2762066" y="2664290"/>
              <a:ext cx="5151136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C7A89C71-2822-42C0-96A1-EE29A18E1CC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947140" y="2423984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72AD0442-D7F8-4469-BCCC-6D6E511D6FA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72853" y="2423986"/>
              <a:ext cx="114463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 이용 신청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4640E98E-B57D-4C48-A741-313BEC934CD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62706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교육강좌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EB2E850-965C-477C-A952-44C67495FEDF}"/>
              </a:ext>
            </a:extLst>
          </p:cNvPr>
          <p:cNvCxnSpPr>
            <a:cxnSpLocks/>
          </p:cNvCxnSpPr>
          <p:nvPr/>
        </p:nvCxnSpPr>
        <p:spPr>
          <a:xfrm flipV="1">
            <a:off x="358169" y="2409655"/>
            <a:ext cx="11275154" cy="164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EA7D59-DDC9-464C-811F-BCA8CCEE90A1}"/>
              </a:ext>
            </a:extLst>
          </p:cNvPr>
          <p:cNvCxnSpPr>
            <a:cxnSpLocks/>
          </p:cNvCxnSpPr>
          <p:nvPr/>
        </p:nvCxnSpPr>
        <p:spPr>
          <a:xfrm flipV="1">
            <a:off x="358169" y="1787948"/>
            <a:ext cx="11275154" cy="164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215DC4-78B8-4FAC-ABD4-22881A917EC2}"/>
              </a:ext>
            </a:extLst>
          </p:cNvPr>
          <p:cNvSpPr txBox="1"/>
          <p:nvPr/>
        </p:nvSpPr>
        <p:spPr>
          <a:xfrm>
            <a:off x="10901018" y="189454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1depth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8C64DC-0F4A-4BE9-8381-1A7F365308AF}"/>
              </a:ext>
            </a:extLst>
          </p:cNvPr>
          <p:cNvSpPr txBox="1"/>
          <p:nvPr/>
        </p:nvSpPr>
        <p:spPr>
          <a:xfrm>
            <a:off x="29121" y="320790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2depth</a:t>
            </a:r>
          </a:p>
          <a:p>
            <a:r>
              <a:rPr lang="ko-KR" altLang="en-US" sz="1600" dirty="0"/>
              <a:t>콘텐츠명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CEB4A5-B536-42D7-AD21-819BAD42B8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7162" y="2536061"/>
            <a:ext cx="6641597" cy="3723875"/>
          </a:xfrm>
          <a:prstGeom prst="rect">
            <a:avLst/>
          </a:prstGeom>
        </p:spPr>
      </p:pic>
      <p:sp>
        <p:nvSpPr>
          <p:cNvPr id="53" name="Tab Selected" descr="&lt;SmartSettings&gt;&lt;SmartResize anchorLeft=&quot;Absolute&quot; anchorTop=&quot;Absolute&quot; anchorRight=&quot;None&quot; anchorBottom=&quot;Absolute&quot; /&gt;&lt;/SmartSettings&gt;">
            <a:extLst>
              <a:ext uri="{FF2B5EF4-FFF2-40B4-BE49-F238E27FC236}">
                <a16:creationId xmlns:a16="http://schemas.microsoft.com/office/drawing/2014/main" id="{F41C1CC9-A30E-4051-AFF2-2AD748BF13B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8714088" y="1930409"/>
            <a:ext cx="1698554" cy="402757"/>
          </a:xfrm>
          <a:custGeom>
            <a:avLst/>
            <a:gdLst>
              <a:gd name="T0" fmla="*/ 0 w 2218"/>
              <a:gd name="T1" fmla="*/ 670 h 670"/>
              <a:gd name="T2" fmla="*/ 0 w 2218"/>
              <a:gd name="T3" fmla="*/ 0 h 670"/>
              <a:gd name="T4" fmla="*/ 2218 w 2218"/>
              <a:gd name="T5" fmla="*/ 0 h 670"/>
              <a:gd name="T6" fmla="*/ 2218 w 2218"/>
              <a:gd name="T7" fmla="*/ 670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18" h="670">
                <a:moveTo>
                  <a:pt x="0" y="670"/>
                </a:moveTo>
                <a:lnTo>
                  <a:pt x="0" y="0"/>
                </a:lnTo>
                <a:lnTo>
                  <a:pt x="2218" y="0"/>
                </a:lnTo>
                <a:lnTo>
                  <a:pt x="2218" y="67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이용안내</a:t>
            </a:r>
            <a:endParaRPr lang="en-US" sz="1050" b="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ab" descr="&lt;SmartSettings&gt;&lt;SmartResize anchorLeft=&quot;Absolute&quot; anchorTop=&quot;Absolute&quot; anchorRight=&quot;None&quot; anchorBottom=&quot;Absolute&quot; /&gt;&lt;/SmartSettings&gt;">
            <a:extLst>
              <a:ext uri="{FF2B5EF4-FFF2-40B4-BE49-F238E27FC236}">
                <a16:creationId xmlns:a16="http://schemas.microsoft.com/office/drawing/2014/main" id="{FC9CD8E6-4C4C-43F7-8B4F-82635AC4231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82320" y="1930411"/>
            <a:ext cx="1414480" cy="391327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게시판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23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AF5D51-EF90-4D49-BA1F-E3C21A87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24243"/>
            <a:ext cx="10515600" cy="82307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로그인</a:t>
            </a:r>
            <a:r>
              <a:rPr lang="en-US" altLang="ko-KR" sz="2800" dirty="0"/>
              <a:t>/</a:t>
            </a:r>
            <a:r>
              <a:rPr lang="ko-KR" altLang="en-US" sz="2800" dirty="0"/>
              <a:t>회원가입 </a:t>
            </a:r>
            <a:r>
              <a:rPr lang="en-US" altLang="ko-KR" sz="2800" dirty="0"/>
              <a:t>Project Flow Chart</a:t>
            </a:r>
            <a:endParaRPr lang="ko-KR" altLang="en-US" sz="2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4F7E74-C44C-4225-A170-41CF46A983C1}"/>
              </a:ext>
            </a:extLst>
          </p:cNvPr>
          <p:cNvGrpSpPr/>
          <p:nvPr/>
        </p:nvGrpSpPr>
        <p:grpSpPr>
          <a:xfrm>
            <a:off x="2890533" y="1620720"/>
            <a:ext cx="8354035" cy="4574960"/>
            <a:chOff x="3389313" y="950288"/>
            <a:chExt cx="10108382" cy="5535702"/>
          </a:xfrm>
        </p:grpSpPr>
        <p:sp>
          <p:nvSpPr>
            <p:cNvPr id="7" name="모서리가 둥근 직사각형 2">
              <a:extLst>
                <a:ext uri="{FF2B5EF4-FFF2-40B4-BE49-F238E27FC236}">
                  <a16:creationId xmlns:a16="http://schemas.microsoft.com/office/drawing/2014/main" id="{280C6B5F-9307-4F7C-92AD-C53E1D76E261}"/>
                </a:ext>
              </a:extLst>
            </p:cNvPr>
            <p:cNvSpPr/>
            <p:nvPr/>
          </p:nvSpPr>
          <p:spPr>
            <a:xfrm>
              <a:off x="3389520" y="950288"/>
              <a:ext cx="2030472" cy="55321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메인 화면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시설 목록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076B030-E9C6-4EEC-8A3F-40267B58475B}"/>
                </a:ext>
              </a:extLst>
            </p:cNvPr>
            <p:cNvCxnSpPr>
              <a:cxnSpLocks/>
              <a:stCxn id="21" idx="4"/>
              <a:endCxn id="11" idx="0"/>
            </p:cNvCxnSpPr>
            <p:nvPr/>
          </p:nvCxnSpPr>
          <p:spPr>
            <a:xfrm>
              <a:off x="4404549" y="3798422"/>
              <a:ext cx="207" cy="3103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CAB4663-0A12-4FF0-87A1-AEBF78E969A7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5419992" y="4432768"/>
              <a:ext cx="554974" cy="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D4637F-CDCB-42C7-9FED-3D7CC28B6A74}"/>
                </a:ext>
              </a:extLst>
            </p:cNvPr>
            <p:cNvSpPr txBox="1"/>
            <p:nvPr/>
          </p:nvSpPr>
          <p:spPr>
            <a:xfrm>
              <a:off x="4506362" y="4784937"/>
              <a:ext cx="378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1"/>
                  </a:solidFill>
                </a:rPr>
                <a:t>Yes</a:t>
              </a:r>
              <a:endParaRPr lang="ko-KR" altLang="en-US" sz="11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E4A06A52-B0CA-4639-BADF-EA177F2A4FA0}"/>
                </a:ext>
              </a:extLst>
            </p:cNvPr>
            <p:cNvSpPr/>
            <p:nvPr/>
          </p:nvSpPr>
          <p:spPr>
            <a:xfrm>
              <a:off x="3389520" y="4108802"/>
              <a:ext cx="2030472" cy="648402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로그인 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순서도: 판단 11">
              <a:extLst>
                <a:ext uri="{FF2B5EF4-FFF2-40B4-BE49-F238E27FC236}">
                  <a16:creationId xmlns:a16="http://schemas.microsoft.com/office/drawing/2014/main" id="{D83B1FA5-98FD-4B10-B703-60424079256B}"/>
                </a:ext>
              </a:extLst>
            </p:cNvPr>
            <p:cNvSpPr/>
            <p:nvPr/>
          </p:nvSpPr>
          <p:spPr>
            <a:xfrm>
              <a:off x="8653149" y="4134202"/>
              <a:ext cx="2030472" cy="648402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72000" rIns="36000" bIns="72000"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계정 유무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여부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순서도: 데이터 12">
              <a:extLst>
                <a:ext uri="{FF2B5EF4-FFF2-40B4-BE49-F238E27FC236}">
                  <a16:creationId xmlns:a16="http://schemas.microsoft.com/office/drawing/2014/main" id="{B7D47E5E-F87E-4E0C-B148-42C0957A8832}"/>
                </a:ext>
              </a:extLst>
            </p:cNvPr>
            <p:cNvSpPr/>
            <p:nvPr/>
          </p:nvSpPr>
          <p:spPr>
            <a:xfrm>
              <a:off x="8328379" y="5147054"/>
              <a:ext cx="2233519" cy="556953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로그인 실행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766C8C1-9C2B-4715-A92B-B9C7C05F74BF}"/>
                </a:ext>
              </a:extLst>
            </p:cNvPr>
            <p:cNvSpPr/>
            <p:nvPr/>
          </p:nvSpPr>
          <p:spPr>
            <a:xfrm>
              <a:off x="5974966" y="4195392"/>
              <a:ext cx="2030472" cy="525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</a:rPr>
                <a:t>로그인 화면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47EAF94-DC4A-4668-B01C-02C5E3E383B6}"/>
                </a:ext>
              </a:extLst>
            </p:cNvPr>
            <p:cNvCxnSpPr>
              <a:cxnSpLocks/>
              <a:stCxn id="14" idx="3"/>
              <a:endCxn id="12" idx="1"/>
            </p:cNvCxnSpPr>
            <p:nvPr/>
          </p:nvCxnSpPr>
          <p:spPr>
            <a:xfrm>
              <a:off x="8005438" y="4458168"/>
              <a:ext cx="647711" cy="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E475B6C-AF6C-4F80-98C4-CD3DA9068D72}"/>
                </a:ext>
              </a:extLst>
            </p:cNvPr>
            <p:cNvSpPr/>
            <p:nvPr/>
          </p:nvSpPr>
          <p:spPr>
            <a:xfrm>
              <a:off x="3389313" y="5150045"/>
              <a:ext cx="2030472" cy="525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시설 예약</a:t>
              </a:r>
            </a:p>
          </p:txBody>
        </p:sp>
        <p:sp>
          <p:nvSpPr>
            <p:cNvPr id="17" name="순서도: 데이터 16">
              <a:extLst>
                <a:ext uri="{FF2B5EF4-FFF2-40B4-BE49-F238E27FC236}">
                  <a16:creationId xmlns:a16="http://schemas.microsoft.com/office/drawing/2014/main" id="{D13E0334-6D9C-43E1-9177-A2A58CD52232}"/>
                </a:ext>
              </a:extLst>
            </p:cNvPr>
            <p:cNvSpPr/>
            <p:nvPr/>
          </p:nvSpPr>
          <p:spPr>
            <a:xfrm>
              <a:off x="3389313" y="1736902"/>
              <a:ext cx="2030472" cy="460292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시설 정보 입력 후 검색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20C64A2-AF74-4817-B0B2-1B3CE36360F4}"/>
                </a:ext>
              </a:extLst>
            </p:cNvPr>
            <p:cNvCxnSpPr>
              <a:cxnSpLocks/>
              <a:stCxn id="7" idx="2"/>
              <a:endCxn id="17" idx="1"/>
            </p:cNvCxnSpPr>
            <p:nvPr/>
          </p:nvCxnSpPr>
          <p:spPr>
            <a:xfrm flipH="1">
              <a:off x="4404549" y="1503500"/>
              <a:ext cx="207" cy="233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88FF868-F146-40B1-908E-115314EADE60}"/>
                </a:ext>
              </a:extLst>
            </p:cNvPr>
            <p:cNvSpPr/>
            <p:nvPr/>
          </p:nvSpPr>
          <p:spPr>
            <a:xfrm>
              <a:off x="3389313" y="2504046"/>
              <a:ext cx="2030472" cy="525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시설화면 조회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22CC617-DB97-472F-A7CF-170EEAE4F263}"/>
                </a:ext>
              </a:extLst>
            </p:cNvPr>
            <p:cNvCxnSpPr>
              <a:cxnSpLocks/>
              <a:stCxn id="17" idx="4"/>
              <a:endCxn id="19" idx="0"/>
            </p:cNvCxnSpPr>
            <p:nvPr/>
          </p:nvCxnSpPr>
          <p:spPr>
            <a:xfrm>
              <a:off x="4404549" y="2197194"/>
              <a:ext cx="0" cy="306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순서도: 데이터 20">
              <a:extLst>
                <a:ext uri="{FF2B5EF4-FFF2-40B4-BE49-F238E27FC236}">
                  <a16:creationId xmlns:a16="http://schemas.microsoft.com/office/drawing/2014/main" id="{5D4ED462-F11C-477D-88D1-365F17F7A043}"/>
                </a:ext>
              </a:extLst>
            </p:cNvPr>
            <p:cNvSpPr/>
            <p:nvPr/>
          </p:nvSpPr>
          <p:spPr>
            <a:xfrm>
              <a:off x="3389313" y="3338130"/>
              <a:ext cx="2030472" cy="460292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조회된 시설정보 클릭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B895C3B-4A1D-4EC2-A71B-307340E3F0E2}"/>
                </a:ext>
              </a:extLst>
            </p:cNvPr>
            <p:cNvCxnSpPr>
              <a:cxnSpLocks/>
              <a:stCxn id="19" idx="2"/>
              <a:endCxn id="21" idx="1"/>
            </p:cNvCxnSpPr>
            <p:nvPr/>
          </p:nvCxnSpPr>
          <p:spPr>
            <a:xfrm>
              <a:off x="4404549" y="3029597"/>
              <a:ext cx="0" cy="3085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6F236BE-E8F9-4790-9400-E07DB70A05E4}"/>
                </a:ext>
              </a:extLst>
            </p:cNvPr>
            <p:cNvCxnSpPr>
              <a:cxnSpLocks/>
              <a:stCxn id="12" idx="3"/>
              <a:endCxn id="24" idx="1"/>
            </p:cNvCxnSpPr>
            <p:nvPr/>
          </p:nvCxnSpPr>
          <p:spPr>
            <a:xfrm flipV="1">
              <a:off x="10683621" y="4456993"/>
              <a:ext cx="783602" cy="14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3198872-7D18-44B6-867C-3F02D75A46EF}"/>
                </a:ext>
              </a:extLst>
            </p:cNvPr>
            <p:cNvSpPr/>
            <p:nvPr/>
          </p:nvSpPr>
          <p:spPr>
            <a:xfrm>
              <a:off x="11467223" y="4194217"/>
              <a:ext cx="2030472" cy="5255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000" b="1">
                  <a:solidFill>
                    <a:schemeClr val="tx1"/>
                  </a:solidFill>
                </a:rPr>
                <a:t>회원가입 화면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순서도: 데이터 24">
              <a:extLst>
                <a:ext uri="{FF2B5EF4-FFF2-40B4-BE49-F238E27FC236}">
                  <a16:creationId xmlns:a16="http://schemas.microsoft.com/office/drawing/2014/main" id="{3622360F-3CF0-4651-8CC5-5B744186F08C}"/>
                </a:ext>
              </a:extLst>
            </p:cNvPr>
            <p:cNvSpPr/>
            <p:nvPr/>
          </p:nvSpPr>
          <p:spPr>
            <a:xfrm>
              <a:off x="11467223" y="5166192"/>
              <a:ext cx="2030472" cy="506321"/>
            </a:xfrm>
            <a:prstGeom prst="flowChartInputOutpu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계정생성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4E45353-F2E9-4F2C-AD73-DD045112242E}"/>
                </a:ext>
              </a:extLst>
            </p:cNvPr>
            <p:cNvCxnSpPr>
              <a:cxnSpLocks/>
              <a:stCxn id="24" idx="2"/>
              <a:endCxn id="25" idx="1"/>
            </p:cNvCxnSpPr>
            <p:nvPr/>
          </p:nvCxnSpPr>
          <p:spPr>
            <a:xfrm>
              <a:off x="12482459" y="4719769"/>
              <a:ext cx="0" cy="446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4153FB6-0F3C-4A69-8D16-80188CAEA46D}"/>
                </a:ext>
              </a:extLst>
            </p:cNvPr>
            <p:cNvCxnSpPr>
              <a:cxnSpLocks/>
              <a:stCxn id="25" idx="2"/>
              <a:endCxn id="13" idx="5"/>
            </p:cNvCxnSpPr>
            <p:nvPr/>
          </p:nvCxnSpPr>
          <p:spPr>
            <a:xfrm flipH="1">
              <a:off x="10338546" y="5419353"/>
              <a:ext cx="1331724" cy="6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1">
              <a:extLst>
                <a:ext uri="{FF2B5EF4-FFF2-40B4-BE49-F238E27FC236}">
                  <a16:creationId xmlns:a16="http://schemas.microsoft.com/office/drawing/2014/main" id="{CC4C1881-900B-4826-A585-A32003E2FAB9}"/>
                </a:ext>
              </a:extLst>
            </p:cNvPr>
            <p:cNvSpPr/>
            <p:nvPr/>
          </p:nvSpPr>
          <p:spPr>
            <a:xfrm>
              <a:off x="3389313" y="6028790"/>
              <a:ext cx="2030472" cy="4572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종료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0C6E849-622A-423C-8365-03B007BF7BFB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 flipH="1">
              <a:off x="4404549" y="4757204"/>
              <a:ext cx="207" cy="392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7594C8A-6D51-4827-9A70-0D1D7DAAC2AD}"/>
                </a:ext>
              </a:extLst>
            </p:cNvPr>
            <p:cNvSpPr txBox="1"/>
            <p:nvPr/>
          </p:nvSpPr>
          <p:spPr>
            <a:xfrm>
              <a:off x="5272481" y="4007236"/>
              <a:ext cx="3497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1"/>
                  </a:solidFill>
                </a:rPr>
                <a:t>No</a:t>
              </a:r>
              <a:endParaRPr lang="ko-KR" altLang="en-US" sz="11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A98919-B033-4D69-8BE8-7D75CE3A5F21}"/>
                </a:ext>
              </a:extLst>
            </p:cNvPr>
            <p:cNvSpPr txBox="1"/>
            <p:nvPr/>
          </p:nvSpPr>
          <p:spPr>
            <a:xfrm>
              <a:off x="10707126" y="4007236"/>
              <a:ext cx="3497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1"/>
                  </a:solidFill>
                </a:rPr>
                <a:t>No</a:t>
              </a:r>
              <a:endParaRPr lang="ko-KR" altLang="en-US" sz="11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845E24-595C-40B6-9AB1-E9F70330D839}"/>
                </a:ext>
              </a:extLst>
            </p:cNvPr>
            <p:cNvSpPr txBox="1"/>
            <p:nvPr/>
          </p:nvSpPr>
          <p:spPr>
            <a:xfrm>
              <a:off x="9816448" y="4684506"/>
              <a:ext cx="3786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1"/>
                  </a:solidFill>
                </a:rPr>
                <a:t>Yes</a:t>
              </a:r>
              <a:endParaRPr lang="ko-KR" altLang="en-US" sz="1100" dirty="0">
                <a:solidFill>
                  <a:schemeClr val="accent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D477B64-602D-44C8-A799-C6F503545A60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9668385" y="4782604"/>
              <a:ext cx="105" cy="364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601692C-D575-4A27-A698-4E09CB3075A8}"/>
                </a:ext>
              </a:extLst>
            </p:cNvPr>
            <p:cNvCxnSpPr>
              <a:cxnSpLocks/>
              <a:stCxn id="13" idx="2"/>
              <a:endCxn id="16" idx="3"/>
            </p:cNvCxnSpPr>
            <p:nvPr/>
          </p:nvCxnSpPr>
          <p:spPr>
            <a:xfrm flipH="1" flipV="1">
              <a:off x="5419785" y="5412821"/>
              <a:ext cx="3131946" cy="12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1E571C0-8078-40D4-8E4D-1E91D843494D}"/>
                </a:ext>
              </a:extLst>
            </p:cNvPr>
            <p:cNvCxnSpPr>
              <a:cxnSpLocks/>
              <a:stCxn id="16" idx="2"/>
              <a:endCxn id="28" idx="0"/>
            </p:cNvCxnSpPr>
            <p:nvPr/>
          </p:nvCxnSpPr>
          <p:spPr>
            <a:xfrm>
              <a:off x="4404549" y="5675596"/>
              <a:ext cx="0" cy="3531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순서도: 천공 테이프 3">
            <a:extLst>
              <a:ext uri="{FF2B5EF4-FFF2-40B4-BE49-F238E27FC236}">
                <a16:creationId xmlns:a16="http://schemas.microsoft.com/office/drawing/2014/main" id="{EA96145F-DE94-405A-B3B4-A8A6E6AB0ABD}"/>
              </a:ext>
            </a:extLst>
          </p:cNvPr>
          <p:cNvSpPr/>
          <p:nvPr/>
        </p:nvSpPr>
        <p:spPr>
          <a:xfrm>
            <a:off x="376225" y="2834748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CMS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등록된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시설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순서도: 천공 테이프 68">
            <a:extLst>
              <a:ext uri="{FF2B5EF4-FFF2-40B4-BE49-F238E27FC236}">
                <a16:creationId xmlns:a16="http://schemas.microsoft.com/office/drawing/2014/main" id="{6CF6EE25-6733-4CA0-ABF5-75C0C5532C15}"/>
              </a:ext>
            </a:extLst>
          </p:cNvPr>
          <p:cNvSpPr/>
          <p:nvPr/>
        </p:nvSpPr>
        <p:spPr>
          <a:xfrm>
            <a:off x="385750" y="4205408"/>
            <a:ext cx="1306544" cy="601083"/>
          </a:xfrm>
          <a:prstGeom prst="flowChartPunchedTap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CMS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등록된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997EBFE-AE9D-4269-AD37-A8725F6F6DA1}"/>
              </a:ext>
            </a:extLst>
          </p:cNvPr>
          <p:cNvCxnSpPr>
            <a:cxnSpLocks/>
            <a:stCxn id="69" idx="3"/>
            <a:endCxn id="11" idx="1"/>
          </p:cNvCxnSpPr>
          <p:nvPr/>
        </p:nvCxnSpPr>
        <p:spPr>
          <a:xfrm flipV="1">
            <a:off x="1692294" y="4498997"/>
            <a:ext cx="1198410" cy="695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5130CC9-A238-41C4-BEAD-AE2293E1744D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1682769" y="3121987"/>
            <a:ext cx="1207764" cy="1330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9784AE1-D19B-40F2-B2DC-F668811E8328}"/>
              </a:ext>
            </a:extLst>
          </p:cNvPr>
          <p:cNvGrpSpPr/>
          <p:nvPr/>
        </p:nvGrpSpPr>
        <p:grpSpPr>
          <a:xfrm>
            <a:off x="305655" y="5851305"/>
            <a:ext cx="1852996" cy="688747"/>
            <a:chOff x="7783825" y="1860198"/>
            <a:chExt cx="1852996" cy="688747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7333826-CBEF-46DC-87F5-72CC8F9C83D2}"/>
                </a:ext>
              </a:extLst>
            </p:cNvPr>
            <p:cNvCxnSpPr>
              <a:cxnSpLocks/>
            </p:cNvCxnSpPr>
            <p:nvPr/>
          </p:nvCxnSpPr>
          <p:spPr>
            <a:xfrm>
              <a:off x="8871277" y="2418140"/>
              <a:ext cx="765544" cy="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66CA017-DB72-464B-9077-1A4E52E5B36E}"/>
                </a:ext>
              </a:extLst>
            </p:cNvPr>
            <p:cNvSpPr txBox="1"/>
            <p:nvPr/>
          </p:nvSpPr>
          <p:spPr>
            <a:xfrm>
              <a:off x="7812400" y="2287335"/>
              <a:ext cx="7024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DB 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</a:rPr>
                <a:t>연동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BA8CC7-6CF9-4396-B095-81788A99E722}"/>
                </a:ext>
              </a:extLst>
            </p:cNvPr>
            <p:cNvSpPr txBox="1"/>
            <p:nvPr/>
          </p:nvSpPr>
          <p:spPr>
            <a:xfrm>
              <a:off x="7783825" y="1860198"/>
              <a:ext cx="7954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다음 </a:t>
              </a:r>
              <a:r>
                <a:rPr lang="en-US" altLang="ko-KR" sz="110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Step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52E160D1-FE29-4E81-A808-13675A5CDA3B}"/>
                </a:ext>
              </a:extLst>
            </p:cNvPr>
            <p:cNvCxnSpPr>
              <a:cxnSpLocks/>
            </p:cNvCxnSpPr>
            <p:nvPr/>
          </p:nvCxnSpPr>
          <p:spPr>
            <a:xfrm>
              <a:off x="8866256" y="1991003"/>
              <a:ext cx="7705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32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화면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altLang="ko-KR" sz="891" dirty="0">
                <a:latin typeface="+mn-ea"/>
              </a:rPr>
              <a:t>U_HOME_00</a:t>
            </a:r>
          </a:p>
        </p:txBody>
      </p:sp>
      <p:sp>
        <p:nvSpPr>
          <p:cNvPr id="101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</a:t>
            </a:r>
          </a:p>
        </p:txBody>
      </p:sp>
      <p:sp>
        <p:nvSpPr>
          <p:cNvPr id="103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dirty="0">
                <a:latin typeface="+mn-ea"/>
              </a:rPr>
              <a:t>홈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3D60F68-52B9-4A96-B447-EE1EA1DB5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03022" y="1102827"/>
            <a:ext cx="5526645" cy="22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36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2871" y="412030"/>
            <a:ext cx="164650" cy="329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497" tIns="40748" rIns="81497" bIns="4074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604"/>
          </a:p>
        </p:txBody>
      </p:sp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A2ED7196-2824-484B-BADF-2F8FF5C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8495"/>
              </p:ext>
            </p:extLst>
          </p:nvPr>
        </p:nvGraphicFramePr>
        <p:xfrm>
          <a:off x="9622910" y="1481654"/>
          <a:ext cx="2100113" cy="4744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081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9" marR="91439" marT="45726" marB="457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317211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정보 최대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개까지만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제공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624804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F1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회원가입 화면 이동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77548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화면 이동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98057"/>
                  </a:ext>
                </a:extLst>
              </a:tr>
              <a:tr h="373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F3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선택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Select Box</a:t>
                      </a: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CMS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등록한 시설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096478"/>
                  </a:ext>
                </a:extLst>
              </a:tr>
              <a:tr h="339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F4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검색 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Text Box</a:t>
                      </a: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F5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선택한 시설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및 입력한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시설명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필터링하여 목록 조회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시설 선택</a:t>
                      </a:r>
                      <a:r>
                        <a:rPr lang="en-US" altLang="ko-KR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입력 </a:t>
                      </a:r>
                      <a:r>
                        <a:rPr lang="ko-KR" altLang="en-US" sz="900" b="0" u="non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안한</a:t>
                      </a:r>
                      <a:r>
                        <a:rPr lang="ko-KR" altLang="en-US" sz="900" b="0" u="non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상태에서 클릭하면 모든 시설정보 조회</a:t>
                      </a:r>
                      <a:endParaRPr lang="en-US" altLang="ko-KR" sz="900" b="0" u="non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F6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조회된 시설 목록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indent="-85725" latinLnBrk="1">
                        <a:buFontTx/>
                        <a:buChar char="-"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시설 이미지 </a:t>
                      </a:r>
                      <a:r>
                        <a:rPr lang="ko-KR" altLang="en-US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클릭시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상세화면으로 이동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140491"/>
                  </a:ext>
                </a:extLst>
              </a:tr>
              <a:tr h="373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E2</a:t>
                      </a:r>
                      <a:endParaRPr lang="ko-KR" altLang="en-US" sz="9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최신 게시판 정보</a:t>
                      </a:r>
                      <a:endParaRPr lang="en-US" altLang="ko-KR" sz="900" dirty="0">
                        <a:latin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900" dirty="0">
                          <a:latin typeface="+mn-ea"/>
                        </a:rPr>
                        <a:t>추후 추가할 콘텐츠 정보</a:t>
                      </a:r>
                      <a:endParaRPr lang="en-US" altLang="ko-KR" sz="900" dirty="0">
                        <a:latin typeface="+mn-ea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>
                          <a:latin typeface="+mn-ea"/>
                        </a:rPr>
                        <a:t>(</a:t>
                      </a:r>
                      <a:r>
                        <a:rPr lang="ko-KR" altLang="en-US" sz="900" dirty="0">
                          <a:latin typeface="+mn-ea"/>
                        </a:rPr>
                        <a:t>단순 하드코딩</a:t>
                      </a:r>
                      <a:r>
                        <a:rPr lang="en-US" altLang="ko-KR" sz="900" dirty="0">
                          <a:latin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82053"/>
                  </a:ext>
                </a:extLst>
              </a:tr>
              <a:tr h="685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기타</a:t>
                      </a:r>
                    </a:p>
                  </a:txBody>
                  <a:tcPr marL="81496" marR="81496" marT="40754" marB="40754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필요 </a:t>
                      </a:r>
                      <a:r>
                        <a:rPr lang="en-US" altLang="ko-KR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DB </a:t>
                      </a:r>
                      <a:r>
                        <a:rPr lang="ko-KR" altLang="en-US" sz="900" b="0" u="none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member_tbl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facility_tbl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contents_tbl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board_tbl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85725" marR="0" indent="-8572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u="none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post_tbl</a:t>
                      </a:r>
                      <a:endParaRPr lang="en-US" altLang="ko-KR" sz="900" b="0" u="none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81496" marR="81496" marT="40754" marB="4075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124290"/>
                  </a:ext>
                </a:extLst>
              </a:tr>
            </a:tbl>
          </a:graphicData>
        </a:graphic>
      </p:graphicFrame>
      <p:sp>
        <p:nvSpPr>
          <p:cNvPr id="163" name="Button">
            <a:extLst>
              <a:ext uri="{FF2B5EF4-FFF2-40B4-BE49-F238E27FC236}">
                <a16:creationId xmlns:a16="http://schemas.microsoft.com/office/drawing/2014/main" id="{77E30BE2-9A57-469D-BB5A-26B1C26EA063}"/>
              </a:ext>
            </a:extLst>
          </p:cNvPr>
          <p:cNvSpPr>
            <a:spLocks/>
          </p:cNvSpPr>
          <p:nvPr/>
        </p:nvSpPr>
        <p:spPr bwMode="auto">
          <a:xfrm>
            <a:off x="8827752" y="1269540"/>
            <a:ext cx="501968" cy="254901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8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US" sz="98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D84076-131A-4AEC-87C0-37AAEA419908}"/>
              </a:ext>
            </a:extLst>
          </p:cNvPr>
          <p:cNvSpPr/>
          <p:nvPr/>
        </p:nvSpPr>
        <p:spPr>
          <a:xfrm>
            <a:off x="431538" y="1643345"/>
            <a:ext cx="8829959" cy="32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4"/>
          </a:p>
        </p:txBody>
      </p:sp>
      <p:sp>
        <p:nvSpPr>
          <p:cNvPr id="164" name="Button">
            <a:extLst>
              <a:ext uri="{FF2B5EF4-FFF2-40B4-BE49-F238E27FC236}">
                <a16:creationId xmlns:a16="http://schemas.microsoft.com/office/drawing/2014/main" id="{584A4565-BEE2-4270-A16A-4400223B1046}"/>
              </a:ext>
            </a:extLst>
          </p:cNvPr>
          <p:cNvSpPr>
            <a:spLocks/>
          </p:cNvSpPr>
          <p:nvPr/>
        </p:nvSpPr>
        <p:spPr bwMode="auto">
          <a:xfrm>
            <a:off x="7848388" y="1269540"/>
            <a:ext cx="691426" cy="254901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8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회원가입</a:t>
            </a:r>
            <a:endParaRPr lang="en-US" sz="98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5" name="오각형 78">
            <a:extLst>
              <a:ext uri="{FF2B5EF4-FFF2-40B4-BE49-F238E27FC236}">
                <a16:creationId xmlns:a16="http://schemas.microsoft.com/office/drawing/2014/main" id="{D0F4384A-7BC5-4E4C-AAB3-AE884171E03E}"/>
              </a:ext>
            </a:extLst>
          </p:cNvPr>
          <p:cNvSpPr/>
          <p:nvPr/>
        </p:nvSpPr>
        <p:spPr>
          <a:xfrm rot="902109">
            <a:off x="7406651" y="124295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F1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166" name="오각형 78">
            <a:extLst>
              <a:ext uri="{FF2B5EF4-FFF2-40B4-BE49-F238E27FC236}">
                <a16:creationId xmlns:a16="http://schemas.microsoft.com/office/drawing/2014/main" id="{9EADF23F-0F6E-4127-9082-8F46BEBF0868}"/>
              </a:ext>
            </a:extLst>
          </p:cNvPr>
          <p:cNvSpPr/>
          <p:nvPr/>
        </p:nvSpPr>
        <p:spPr>
          <a:xfrm rot="902109">
            <a:off x="8525901" y="1242955"/>
            <a:ext cx="421473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F2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95" name="Button">
            <a:extLst>
              <a:ext uri="{FF2B5EF4-FFF2-40B4-BE49-F238E27FC236}">
                <a16:creationId xmlns:a16="http://schemas.microsoft.com/office/drawing/2014/main" id="{F5458B0B-8219-4288-B6B7-6365AA7F4542}"/>
              </a:ext>
            </a:extLst>
          </p:cNvPr>
          <p:cNvSpPr>
            <a:spLocks/>
          </p:cNvSpPr>
          <p:nvPr/>
        </p:nvSpPr>
        <p:spPr bwMode="auto">
          <a:xfrm>
            <a:off x="7526866" y="2240978"/>
            <a:ext cx="1566333" cy="310149"/>
          </a:xfrm>
          <a:prstGeom prst="roundRect">
            <a:avLst>
              <a:gd name="adj" fmla="val 17014"/>
            </a:avLst>
          </a:prstGeom>
          <a:solidFill>
            <a:schemeClr val="tx1">
              <a:lumMod val="65000"/>
              <a:lumOff val="35000"/>
            </a:schemeClr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4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조회</a:t>
            </a:r>
            <a:endParaRPr lang="en-US" sz="1604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74DD549-D0BA-4C41-8E78-164E406098D6}"/>
              </a:ext>
            </a:extLst>
          </p:cNvPr>
          <p:cNvCxnSpPr>
            <a:cxnSpLocks/>
          </p:cNvCxnSpPr>
          <p:nvPr/>
        </p:nvCxnSpPr>
        <p:spPr>
          <a:xfrm>
            <a:off x="436762" y="2870200"/>
            <a:ext cx="8744614" cy="323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6" name="Button">
            <a:extLst>
              <a:ext uri="{FF2B5EF4-FFF2-40B4-BE49-F238E27FC236}">
                <a16:creationId xmlns:a16="http://schemas.microsoft.com/office/drawing/2014/main" id="{7123DD6C-AD23-4862-B076-50D42F35748B}"/>
              </a:ext>
            </a:extLst>
          </p:cNvPr>
          <p:cNvSpPr>
            <a:spLocks/>
          </p:cNvSpPr>
          <p:nvPr/>
        </p:nvSpPr>
        <p:spPr bwMode="auto">
          <a:xfrm>
            <a:off x="2390070" y="2232514"/>
            <a:ext cx="4932824" cy="310149"/>
          </a:xfrm>
          <a:prstGeom prst="roundRect">
            <a:avLst>
              <a:gd name="adj" fmla="val 17014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4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80B8AB1C-67AE-440F-8471-1001303E3FD7}"/>
              </a:ext>
            </a:extLst>
          </p:cNvPr>
          <p:cNvGrpSpPr/>
          <p:nvPr/>
        </p:nvGrpSpPr>
        <p:grpSpPr>
          <a:xfrm>
            <a:off x="581374" y="3098036"/>
            <a:ext cx="1792933" cy="1467489"/>
            <a:chOff x="1836617" y="2530549"/>
            <a:chExt cx="1828800" cy="2222204"/>
          </a:xfrm>
        </p:grpSpPr>
        <p:sp>
          <p:nvSpPr>
            <p:cNvPr id="129" name="Panel">
              <a:extLst>
                <a:ext uri="{FF2B5EF4-FFF2-40B4-BE49-F238E27FC236}">
                  <a16:creationId xmlns:a16="http://schemas.microsoft.com/office/drawing/2014/main" id="{B539EFB3-C8EE-4FEC-BA7C-29E155A5CE81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131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5181CA1C-59CB-4195-95DB-FD7B470B5E90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32" name="Placeholder">
                <a:extLst>
                  <a:ext uri="{FF2B5EF4-FFF2-40B4-BE49-F238E27FC236}">
                    <a16:creationId xmlns:a16="http://schemas.microsoft.com/office/drawing/2014/main" id="{945378C2-B421-48B8-9268-770A933E89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34" name="Border">
                  <a:extLst>
                    <a:ext uri="{FF2B5EF4-FFF2-40B4-BE49-F238E27FC236}">
                      <a16:creationId xmlns:a16="http://schemas.microsoft.com/office/drawing/2014/main" id="{AC402548-283B-4EE9-B014-08095B80A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5" name="Line 2">
                  <a:extLst>
                    <a:ext uri="{FF2B5EF4-FFF2-40B4-BE49-F238E27FC236}">
                      <a16:creationId xmlns:a16="http://schemas.microsoft.com/office/drawing/2014/main" id="{589BFAAA-4A23-4CAB-8645-908C1E118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6" name="Line 1">
                  <a:extLst>
                    <a:ext uri="{FF2B5EF4-FFF2-40B4-BE49-F238E27FC236}">
                      <a16:creationId xmlns:a16="http://schemas.microsoft.com/office/drawing/2014/main" id="{6D712348-DF94-4C0A-9773-D0C29DF508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33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1A828BE7-5D9E-4153-AC83-9DF6051C60D5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E20DDC8-490E-48FF-8DF6-7CA0E06E47F0}"/>
              </a:ext>
            </a:extLst>
          </p:cNvPr>
          <p:cNvGrpSpPr/>
          <p:nvPr/>
        </p:nvGrpSpPr>
        <p:grpSpPr>
          <a:xfrm>
            <a:off x="2869372" y="3098036"/>
            <a:ext cx="1792933" cy="1467489"/>
            <a:chOff x="1836617" y="2530549"/>
            <a:chExt cx="1828800" cy="2222204"/>
          </a:xfrm>
        </p:grpSpPr>
        <p:sp>
          <p:nvSpPr>
            <p:cNvPr id="185" name="Panel">
              <a:extLst>
                <a:ext uri="{FF2B5EF4-FFF2-40B4-BE49-F238E27FC236}">
                  <a16:creationId xmlns:a16="http://schemas.microsoft.com/office/drawing/2014/main" id="{395AA357-1B31-4A67-8CFE-378853221A53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186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6AA5BB69-9B51-4197-AD58-8EE5B1EE27B2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87" name="Placeholder">
                <a:extLst>
                  <a:ext uri="{FF2B5EF4-FFF2-40B4-BE49-F238E27FC236}">
                    <a16:creationId xmlns:a16="http://schemas.microsoft.com/office/drawing/2014/main" id="{2E77810D-86EC-4A26-B8E6-D4DC419821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89" name="Border">
                  <a:extLst>
                    <a:ext uri="{FF2B5EF4-FFF2-40B4-BE49-F238E27FC236}">
                      <a16:creationId xmlns:a16="http://schemas.microsoft.com/office/drawing/2014/main" id="{36109022-143B-4E96-905F-66ACA3FEB5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0" name="Line 2">
                  <a:extLst>
                    <a:ext uri="{FF2B5EF4-FFF2-40B4-BE49-F238E27FC236}">
                      <a16:creationId xmlns:a16="http://schemas.microsoft.com/office/drawing/2014/main" id="{1EB5AB08-6B3A-4316-BE57-305D7295D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1" name="Line 1">
                  <a:extLst>
                    <a:ext uri="{FF2B5EF4-FFF2-40B4-BE49-F238E27FC236}">
                      <a16:creationId xmlns:a16="http://schemas.microsoft.com/office/drawing/2014/main" id="{8F52FE30-3EC3-4578-9DFF-BAB1E668E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8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D99E138C-2839-4363-B249-E501D4FF9B31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F5612406-DA26-4349-ACC2-5A42C9009AA3}"/>
              </a:ext>
            </a:extLst>
          </p:cNvPr>
          <p:cNvGrpSpPr/>
          <p:nvPr/>
        </p:nvGrpSpPr>
        <p:grpSpPr>
          <a:xfrm>
            <a:off x="5157370" y="3098036"/>
            <a:ext cx="1792933" cy="1467489"/>
            <a:chOff x="1836617" y="2530549"/>
            <a:chExt cx="1828800" cy="2222204"/>
          </a:xfrm>
        </p:grpSpPr>
        <p:sp>
          <p:nvSpPr>
            <p:cNvPr id="193" name="Panel">
              <a:extLst>
                <a:ext uri="{FF2B5EF4-FFF2-40B4-BE49-F238E27FC236}">
                  <a16:creationId xmlns:a16="http://schemas.microsoft.com/office/drawing/2014/main" id="{0FA3E856-218A-4804-913B-B48E98BDFD36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194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3B6A49CA-B5D3-402F-A281-7917892C7436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195" name="Placeholder">
                <a:extLst>
                  <a:ext uri="{FF2B5EF4-FFF2-40B4-BE49-F238E27FC236}">
                    <a16:creationId xmlns:a16="http://schemas.microsoft.com/office/drawing/2014/main" id="{5ACE4C0D-DC48-4DA4-89C3-4AD6E475A3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197" name="Border">
                  <a:extLst>
                    <a:ext uri="{FF2B5EF4-FFF2-40B4-BE49-F238E27FC236}">
                      <a16:creationId xmlns:a16="http://schemas.microsoft.com/office/drawing/2014/main" id="{63174B53-5203-41AC-ABEB-1D935D1B2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8" name="Line 2">
                  <a:extLst>
                    <a:ext uri="{FF2B5EF4-FFF2-40B4-BE49-F238E27FC236}">
                      <a16:creationId xmlns:a16="http://schemas.microsoft.com/office/drawing/2014/main" id="{4B31821C-7334-40DC-8EA8-C530E4847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9" name="Line 1">
                  <a:extLst>
                    <a:ext uri="{FF2B5EF4-FFF2-40B4-BE49-F238E27FC236}">
                      <a16:creationId xmlns:a16="http://schemas.microsoft.com/office/drawing/2014/main" id="{F1718373-05E3-4540-809E-72AAAA002D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96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0D8A8D92-7AC0-4E8E-833B-C2E1A89D0F63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CB7E5A0-BF6E-4933-AFDC-CB0E1A654407}"/>
              </a:ext>
            </a:extLst>
          </p:cNvPr>
          <p:cNvGrpSpPr/>
          <p:nvPr/>
        </p:nvGrpSpPr>
        <p:grpSpPr>
          <a:xfrm>
            <a:off x="7445369" y="3098036"/>
            <a:ext cx="1792933" cy="1467489"/>
            <a:chOff x="1836617" y="2530549"/>
            <a:chExt cx="1828800" cy="2222204"/>
          </a:xfrm>
        </p:grpSpPr>
        <p:sp>
          <p:nvSpPr>
            <p:cNvPr id="201" name="Panel">
              <a:extLst>
                <a:ext uri="{FF2B5EF4-FFF2-40B4-BE49-F238E27FC236}">
                  <a16:creationId xmlns:a16="http://schemas.microsoft.com/office/drawing/2014/main" id="{6887B90A-928E-4F98-8422-61002410838E}"/>
                </a:ext>
              </a:extLst>
            </p:cNvPr>
            <p:cNvSpPr/>
            <p:nvPr/>
          </p:nvSpPr>
          <p:spPr>
            <a:xfrm>
              <a:off x="1836617" y="3878229"/>
              <a:ext cx="1828800" cy="87452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1497" tIns="40748" rIns="81497" bIns="407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1248" dirty="0" err="1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시설명</a:t>
              </a:r>
              <a:r>
                <a:rPr lang="en-US" altLang="ko-KR" sz="1248" dirty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  <p:grpSp>
          <p:nvGrpSpPr>
            <p:cNvPr id="202" name="Placeholder" descr="&lt;SmartSetting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4854C49F-DA53-4821-9B08-8E913F151ABD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1836617" y="2530549"/>
              <a:ext cx="1828800" cy="1347680"/>
              <a:chOff x="3864744" y="2328044"/>
              <a:chExt cx="1008112" cy="1008112"/>
            </a:xfrm>
            <a:solidFill>
              <a:srgbClr val="FFFFFF"/>
            </a:solidFill>
          </p:grpSpPr>
          <p:grpSp>
            <p:nvGrpSpPr>
              <p:cNvPr id="203" name="Placeholder">
                <a:extLst>
                  <a:ext uri="{FF2B5EF4-FFF2-40B4-BE49-F238E27FC236}">
                    <a16:creationId xmlns:a16="http://schemas.microsoft.com/office/drawing/2014/main" id="{2AA6F414-B3E2-4547-AA0F-5F362138D2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4744" y="2328044"/>
                <a:ext cx="1008112" cy="1008112"/>
                <a:chOff x="508000" y="1397000"/>
                <a:chExt cx="1008112" cy="1008112"/>
              </a:xfrm>
              <a:grpFill/>
            </p:grpSpPr>
            <p:sp>
              <p:nvSpPr>
                <p:cNvPr id="205" name="Border">
                  <a:extLst>
                    <a:ext uri="{FF2B5EF4-FFF2-40B4-BE49-F238E27FC236}">
                      <a16:creationId xmlns:a16="http://schemas.microsoft.com/office/drawing/2014/main" id="{C88DB6C5-9D14-4829-8E94-DBCF1AA84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prstGeom prst="rect">
                  <a:avLst/>
                </a:pr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6" name="Line 2">
                  <a:extLst>
                    <a:ext uri="{FF2B5EF4-FFF2-40B4-BE49-F238E27FC236}">
                      <a16:creationId xmlns:a16="http://schemas.microsoft.com/office/drawing/2014/main" id="{D0FAE5FA-6513-43BE-8E11-D611AFC0B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0 w 1008112"/>
                    <a:gd name="connsiteY0" fmla="*/ 1008112 h 1008112"/>
                    <a:gd name="connsiteX1" fmla="*/ 1008112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0" y="1008112"/>
                      </a:moveTo>
                      <a:lnTo>
                        <a:pt x="1008112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7" name="Line 1">
                  <a:extLst>
                    <a:ext uri="{FF2B5EF4-FFF2-40B4-BE49-F238E27FC236}">
                      <a16:creationId xmlns:a16="http://schemas.microsoft.com/office/drawing/2014/main" id="{BAE8B6D1-308E-4444-926F-8A96FEA08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000" y="1397000"/>
                  <a:ext cx="1008112" cy="1008112"/>
                </a:xfrm>
                <a:custGeom>
                  <a:avLst/>
                  <a:gdLst>
                    <a:gd name="connsiteX0" fmla="*/ 1008112 w 1008112"/>
                    <a:gd name="connsiteY0" fmla="*/ 1008112 h 1008112"/>
                    <a:gd name="connsiteX1" fmla="*/ 0 w 1008112"/>
                    <a:gd name="connsiteY1" fmla="*/ 0 h 1008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8112" h="1008112">
                      <a:moveTo>
                        <a:pt x="1008112" y="1008112"/>
                      </a:moveTo>
                      <a:lnTo>
                        <a:pt x="0" y="0"/>
                      </a:lnTo>
                    </a:path>
                  </a:pathLst>
                </a:custGeom>
                <a:grpFill/>
                <a:ln w="6350">
                  <a:solidFill>
                    <a:srgbClr val="80808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1497" tIns="40748" rIns="81497" bIns="4074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802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04" name="Label" descr="&lt;SmartSettings&gt;&lt;SmartResize anchorLeft=&quot;Relative&quot; anchorTop=&quot;None&quot; anchorRight=&quot;Relative&quot; anchorBottom=&quot;None&quot; /&gt;&lt;/SmartSettings&gt;">
                <a:extLst>
                  <a:ext uri="{FF2B5EF4-FFF2-40B4-BE49-F238E27FC236}">
                    <a16:creationId xmlns:a16="http://schemas.microsoft.com/office/drawing/2014/main" id="{F97DB952-273B-40E2-B13D-FE27A6BF3059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4010318" y="2687755"/>
                <a:ext cx="716958" cy="288691"/>
              </a:xfrm>
              <a:prstGeom prst="rect">
                <a:avLst/>
              </a:prstGeom>
              <a:grpFill/>
            </p:spPr>
            <p:txBody>
              <a:bodyPr wrap="none" lIns="65198" tIns="32599" rIns="65198" bIns="32599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4" b="1" dirty="0">
                    <a:solidFill>
                      <a:schemeClr val="bg1">
                        <a:lumMod val="50000"/>
                      </a:scheme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시설 이미지</a:t>
                </a:r>
              </a:p>
            </p:txBody>
          </p:sp>
        </p:grpSp>
      </p:grpSp>
      <p:sp>
        <p:nvSpPr>
          <p:cNvPr id="208" name="오각형 78">
            <a:extLst>
              <a:ext uri="{FF2B5EF4-FFF2-40B4-BE49-F238E27FC236}">
                <a16:creationId xmlns:a16="http://schemas.microsoft.com/office/drawing/2014/main" id="{FE765AE6-7B4E-4F39-974D-C8BC7EBBB301}"/>
              </a:ext>
            </a:extLst>
          </p:cNvPr>
          <p:cNvSpPr/>
          <p:nvPr/>
        </p:nvSpPr>
        <p:spPr>
          <a:xfrm rot="902109">
            <a:off x="2142255" y="214590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F4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09" name="오각형 78">
            <a:extLst>
              <a:ext uri="{FF2B5EF4-FFF2-40B4-BE49-F238E27FC236}">
                <a16:creationId xmlns:a16="http://schemas.microsoft.com/office/drawing/2014/main" id="{DAEDB73B-B620-4748-8A48-A585FDC25E81}"/>
              </a:ext>
            </a:extLst>
          </p:cNvPr>
          <p:cNvSpPr/>
          <p:nvPr/>
        </p:nvSpPr>
        <p:spPr>
          <a:xfrm rot="902109">
            <a:off x="7179696" y="2145906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F5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sp>
        <p:nvSpPr>
          <p:cNvPr id="210" name="오각형 78">
            <a:extLst>
              <a:ext uri="{FF2B5EF4-FFF2-40B4-BE49-F238E27FC236}">
                <a16:creationId xmlns:a16="http://schemas.microsoft.com/office/drawing/2014/main" id="{BC6436B8-1428-41F4-8FB2-1E6045C95AB0}"/>
              </a:ext>
            </a:extLst>
          </p:cNvPr>
          <p:cNvSpPr/>
          <p:nvPr/>
        </p:nvSpPr>
        <p:spPr>
          <a:xfrm rot="902109">
            <a:off x="244642" y="3384165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F6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pSp>
        <p:nvGrpSpPr>
          <p:cNvPr id="107" name="Drop-Down Box (Expanded)" descr="&lt;SmartSetting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1351AAEA-21FE-4502-83C7-AF44BBFDA0F4}"/>
              </a:ext>
            </a:extLst>
          </p:cNvPr>
          <p:cNvGrpSpPr/>
          <p:nvPr/>
        </p:nvGrpSpPr>
        <p:grpSpPr>
          <a:xfrm>
            <a:off x="623048" y="2250008"/>
            <a:ext cx="1504965" cy="1134262"/>
            <a:chOff x="595686" y="1272200"/>
            <a:chExt cx="1368150" cy="1031149"/>
          </a:xfrm>
        </p:grpSpPr>
        <p:grpSp>
          <p:nvGrpSpPr>
            <p:cNvPr id="108" name="Drop-Down Box">
              <a:extLst>
                <a:ext uri="{FF2B5EF4-FFF2-40B4-BE49-F238E27FC236}">
                  <a16:creationId xmlns:a16="http://schemas.microsoft.com/office/drawing/2014/main" id="{98CF0F61-8396-4F7F-BCF6-D016CEC6736D}"/>
                </a:ext>
              </a:extLst>
            </p:cNvPr>
            <p:cNvGrpSpPr/>
            <p:nvPr/>
          </p:nvGrpSpPr>
          <p:grpSpPr>
            <a:xfrm>
              <a:off x="595686" y="1272200"/>
              <a:ext cx="1368150" cy="219175"/>
              <a:chOff x="595686" y="1272200"/>
              <a:chExt cx="1368150" cy="219175"/>
            </a:xfrm>
          </p:grpSpPr>
          <p:sp>
            <p:nvSpPr>
              <p:cNvPr id="124" name="Text Box" descr="&lt;Tags&gt;&lt;SMARTRESIZEANCHORS&gt;Absolute,None,Absolute,Absolute&lt;/SMARTRESIZEANCHORS&gt;&lt;/Tags&gt;">
                <a:extLst>
                  <a:ext uri="{FF2B5EF4-FFF2-40B4-BE49-F238E27FC236}">
                    <a16:creationId xmlns:a16="http://schemas.microsoft.com/office/drawing/2014/main" id="{F22C32D6-8DDF-4803-8BD7-C204A14AC784}"/>
                  </a:ext>
                </a:extLst>
              </p:cNvPr>
              <p:cNvSpPr/>
              <p:nvPr/>
            </p:nvSpPr>
            <p:spPr>
              <a:xfrm>
                <a:off x="595686" y="1272200"/>
                <a:ext cx="1368150" cy="21917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시설선택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6" name="Arrow Down" descr="&lt;Tags&gt;&lt;SMARTRESIZEANCHORS&gt;Absolute,None,None,Absolute&lt;/SMARTRESIZEANCHORS&gt;&lt;/Tags&gt;">
                <a:extLst>
                  <a:ext uri="{FF2B5EF4-FFF2-40B4-BE49-F238E27FC236}">
                    <a16:creationId xmlns:a16="http://schemas.microsoft.com/office/drawing/2014/main" id="{8AF042FA-A59A-47A8-9673-408ACFA84F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0800000" flipH="1">
                <a:off x="1794955" y="1363700"/>
                <a:ext cx="64008" cy="36177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9" name="Drop-Down Menu">
              <a:extLst>
                <a:ext uri="{FF2B5EF4-FFF2-40B4-BE49-F238E27FC236}">
                  <a16:creationId xmlns:a16="http://schemas.microsoft.com/office/drawing/2014/main" id="{98B7DE82-0727-4B54-8FF1-68CB6FD2D436}"/>
                </a:ext>
              </a:extLst>
            </p:cNvPr>
            <p:cNvGrpSpPr/>
            <p:nvPr/>
          </p:nvGrpSpPr>
          <p:grpSpPr>
            <a:xfrm>
              <a:off x="595686" y="1487273"/>
              <a:ext cx="1368150" cy="816076"/>
              <a:chOff x="595686" y="1487273"/>
              <a:chExt cx="1368150" cy="816076"/>
            </a:xfrm>
          </p:grpSpPr>
          <p:sp>
            <p:nvSpPr>
              <p:cNvPr id="110" name="Box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DBDEFB7-CB86-4A3C-B5BC-8D9B5DB1C9FF}"/>
                  </a:ext>
                </a:extLst>
              </p:cNvPr>
              <p:cNvSpPr/>
              <p:nvPr/>
            </p:nvSpPr>
            <p:spPr>
              <a:xfrm>
                <a:off x="595686" y="1487273"/>
                <a:ext cx="1368150" cy="81607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시설선택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축구장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농구장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골프장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수영장</a:t>
                </a:r>
                <a:endPara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Selection Overlay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C138F58-EAEA-4C6F-82A7-E16158AFA46F}"/>
                  </a:ext>
                </a:extLst>
              </p:cNvPr>
              <p:cNvSpPr/>
              <p:nvPr/>
            </p:nvSpPr>
            <p:spPr>
              <a:xfrm>
                <a:off x="595686" y="1671716"/>
                <a:ext cx="1368150" cy="165672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240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27" name="오각형 78">
            <a:extLst>
              <a:ext uri="{FF2B5EF4-FFF2-40B4-BE49-F238E27FC236}">
                <a16:creationId xmlns:a16="http://schemas.microsoft.com/office/drawing/2014/main" id="{D05E8941-C5F7-7FAC-1198-8DCFA6C35DEC}"/>
              </a:ext>
            </a:extLst>
          </p:cNvPr>
          <p:cNvSpPr/>
          <p:nvPr/>
        </p:nvSpPr>
        <p:spPr>
          <a:xfrm rot="902109">
            <a:off x="244643" y="2145907"/>
            <a:ext cx="463620" cy="18470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80" b="1" dirty="0">
                <a:solidFill>
                  <a:prstClr val="white"/>
                </a:solidFill>
              </a:rPr>
              <a:t>F3</a:t>
            </a:r>
            <a:endParaRPr kumimoji="1" lang="ko-KR" altLang="en-US" sz="980" b="1" dirty="0">
              <a:solidFill>
                <a:prstClr val="white"/>
              </a:solidFill>
            </a:endParaRPr>
          </a:p>
        </p:txBody>
      </p:sp>
      <p:graphicFrame>
        <p:nvGraphicFramePr>
          <p:cNvPr id="62" name="표 5">
            <a:extLst>
              <a:ext uri="{FF2B5EF4-FFF2-40B4-BE49-F238E27FC236}">
                <a16:creationId xmlns:a16="http://schemas.microsoft.com/office/drawing/2014/main" id="{645C7764-67BF-4277-829A-58FCB4279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407032"/>
              </p:ext>
            </p:extLst>
          </p:nvPr>
        </p:nvGraphicFramePr>
        <p:xfrm>
          <a:off x="510255" y="4981191"/>
          <a:ext cx="4273574" cy="129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045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1305469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720578">
                  <a:extLst>
                    <a:ext uri="{9D8B030D-6E8A-4147-A177-3AD203B41FA5}">
                      <a16:colId xmlns:a16="http://schemas.microsoft.com/office/drawing/2014/main" val="1023870104"/>
                    </a:ext>
                  </a:extLst>
                </a:gridCol>
                <a:gridCol w="858241">
                  <a:extLst>
                    <a:ext uri="{9D8B030D-6E8A-4147-A177-3AD203B41FA5}">
                      <a16:colId xmlns:a16="http://schemas.microsoft.com/office/drawing/2014/main" val="1116559708"/>
                    </a:ext>
                  </a:extLst>
                </a:gridCol>
                <a:gridCol w="858241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게시판명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칭찬해줄게요</a:t>
                      </a:r>
                      <a:endParaRPr kumimoji="0" lang="ko-KR" altLang="en-US" sz="10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50201"/>
                  </a:ext>
                </a:extLst>
              </a:tr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sng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칭찬해줄게요</a:t>
                      </a:r>
                      <a:endParaRPr kumimoji="0" lang="ko-KR" altLang="en-US" sz="10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5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u="sng" dirty="0" err="1">
                          <a:solidFill>
                            <a:schemeClr val="accent5"/>
                          </a:solidFill>
                        </a:rPr>
                        <a:t>칭찬해줄게요</a:t>
                      </a:r>
                      <a:endParaRPr lang="ko-KR" altLang="en-US" sz="1000" u="sng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홍길동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graphicFrame>
        <p:nvGraphicFramePr>
          <p:cNvPr id="63" name="표 5">
            <a:extLst>
              <a:ext uri="{FF2B5EF4-FFF2-40B4-BE49-F238E27FC236}">
                <a16:creationId xmlns:a16="http://schemas.microsoft.com/office/drawing/2014/main" id="{26B2A79D-C15B-4547-B4D2-FE2DE69F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398058"/>
              </p:ext>
            </p:extLst>
          </p:nvPr>
        </p:nvGraphicFramePr>
        <p:xfrm>
          <a:off x="5198918" y="4981191"/>
          <a:ext cx="4039383" cy="129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922">
                  <a:extLst>
                    <a:ext uri="{9D8B030D-6E8A-4147-A177-3AD203B41FA5}">
                      <a16:colId xmlns:a16="http://schemas.microsoft.com/office/drawing/2014/main" val="539990137"/>
                    </a:ext>
                  </a:extLst>
                </a:gridCol>
                <a:gridCol w="2214880">
                  <a:extLst>
                    <a:ext uri="{9D8B030D-6E8A-4147-A177-3AD203B41FA5}">
                      <a16:colId xmlns:a16="http://schemas.microsoft.com/office/drawing/2014/main" val="1021897281"/>
                    </a:ext>
                  </a:extLst>
                </a:gridCol>
                <a:gridCol w="1191581">
                  <a:extLst>
                    <a:ext uri="{9D8B030D-6E8A-4147-A177-3AD203B41FA5}">
                      <a16:colId xmlns:a16="http://schemas.microsoft.com/office/drawing/2014/main" val="684529964"/>
                    </a:ext>
                  </a:extLst>
                </a:gridCol>
              </a:tblGrid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등록일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4941"/>
                  </a:ext>
                </a:extLst>
              </a:tr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kumimoji="0" lang="ko-KR" altLang="en-US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월 신작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2025-09-01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850201"/>
                  </a:ext>
                </a:extLst>
              </a:tr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ko-KR" altLang="en-US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신작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2025-08-01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09443"/>
                  </a:ext>
                </a:extLst>
              </a:tr>
              <a:tr h="32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kumimoji="0" lang="ko-KR" altLang="en-US" sz="10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 신작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2025-07-30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864170"/>
                  </a:ext>
                </a:extLst>
              </a:tr>
            </a:tbl>
          </a:graphicData>
        </a:graphic>
      </p:graphicFrame>
      <p:sp>
        <p:nvSpPr>
          <p:cNvPr id="64" name="순서도: 판단 63">
            <a:extLst>
              <a:ext uri="{FF2B5EF4-FFF2-40B4-BE49-F238E27FC236}">
                <a16:creationId xmlns:a16="http://schemas.microsoft.com/office/drawing/2014/main" id="{74099F51-8FA2-4516-84EF-2C706ED3D3A5}"/>
              </a:ext>
            </a:extLst>
          </p:cNvPr>
          <p:cNvSpPr/>
          <p:nvPr/>
        </p:nvSpPr>
        <p:spPr>
          <a:xfrm>
            <a:off x="-17921" y="5052311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E2</a:t>
            </a:r>
            <a:endParaRPr lang="ko-KR" altLang="en-US" sz="900" b="1" dirty="0"/>
          </a:p>
        </p:txBody>
      </p:sp>
      <p:sp>
        <p:nvSpPr>
          <p:cNvPr id="65" name="순서도: 판단 64">
            <a:extLst>
              <a:ext uri="{FF2B5EF4-FFF2-40B4-BE49-F238E27FC236}">
                <a16:creationId xmlns:a16="http://schemas.microsoft.com/office/drawing/2014/main" id="{83B28F29-6816-4C5A-932C-D60456E3E285}"/>
              </a:ext>
            </a:extLst>
          </p:cNvPr>
          <p:cNvSpPr/>
          <p:nvPr/>
        </p:nvSpPr>
        <p:spPr>
          <a:xfrm>
            <a:off x="-17921" y="2993359"/>
            <a:ext cx="426575" cy="34582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900" b="1" dirty="0"/>
              <a:t>E1</a:t>
            </a:r>
            <a:endParaRPr lang="ko-KR" altLang="en-US" sz="900" b="1" dirty="0"/>
          </a:p>
        </p:txBody>
      </p:sp>
      <p:grpSp>
        <p:nvGrpSpPr>
          <p:cNvPr id="66" name="Tab Bar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d1OTLyU/Tr19Us7zsNnu1XrbFwqLwOq8vCaOm2+xN/s7h9N11ec7oM75fVNO369X49SKr29N3bb5sqE+Bd55N86/3FqG/bOuqdIi83+unl/myxcu/cbLMFnmzog/TsPVvnPzi3zhJ6VmtJ2UxTadl1jTS5ssV0y19FPz5JGtyeUNfxHP37t30cbNeULvro/DjN/M8nRW1TEJanactfdCsV6uqbvNZ2maTdJLV4w6su31gq7q4zNo8nRISbfommzzJ6jfXq9z79Sezcp2nn3mfjN9UKx7/LTFdZO+KxXqRLteLSV4zutmkeW/siHfTL7J3hEdD6OzufBgK03lWZ1Oa1CY9r+o0Y6K1xIsfgBdY+Xm+vGjnhOC9EEHzDrPPt7PlrMzr79bZakXooNuTeba8yGf+1wRkuS7LEIxwVHWZ13Uxy9NJVZXp2bJot858hnpW1Yu06XwwSs+OV6uU+rzjAHoMh2dCnDhmeP238WKADB4RoS3hjtfzbJU3IKX7gwaRXyn3yEfa2DIXQx6/zqFU8pm0kd48PCO44inO0y2/u/FZI9A7rw68jocm+Xg2AxcsMKOsG+ItuyQZ03vPs0lebn0Ernz0EcgTe/EMnHFc5xlPNf/yWRSaabf10UejdG9nZwigATP+bjFjbqO2NzUFbGoZUOtN9bqtaQK3+hNrHpCnbbPpPM3Bm+lcmHO4swFOJiaI8P6WGfHv/8a9euOovbbpJ58N9Tr2/xgcX52363qZtvU6j3T7S/of5aVR1v4zwFwK/Tyjl24G7/35SzZJ/WVVzNKnRbOqmnxrWJhZOAZm5HcV5XKzhA0R13YfGdaNCs1vHIwUD+ugGPiQJqpQmRYxLtqq2DdJm3w5y+uRcN9xfdGk+TDJ2vr6Ror8MFXeAAp43kf1mSdo/9VqRgR8VlcLUG1ra8uqqTtCszssaLEJHuZbPNOsJXWxdfpumrN6S/N3N/MZCPK8uriA3NZ1VW999CwrSngzVbpmTEHRlNBPG+A/Jg1JcPvM5P3q/tjgH7wuFquyOC9o4rIpOagNeuQuGjgKWfqR9vvR+7gG7PIFLPIoPROmzialp0A6pDAAjKmOy4xp5Xlsrf11oO3zomkfMy5HaBzwqvddT6DN+/w1kagtLvM3+v5m7KRJWSzz3fdqvddpHbYfmErzFZyXIiuLH2A+eXCPm5wmpM7PP/vIn5CP7h6R79a02ZIc+HOSAvGiV/kUzDDrQxae8JjAYhNhBDyqtgcUgTdjIxn8K+gt6YZ/jTpseGJqel40Y+EX+jemk9HAdWk9AeWY/gsgJJSDQ23LoRaRu+jYxT9VxXTjIC7yNv3FxmZ2OE0N1mFE97wXf3yetyTXpETwk2ecwbfzrKWeV3XeIL7jb6bruqY/ymvFBRR7n+kPGPs4GM6HkKJHAjw0nP6HGyzH72pVAAfEGUnC1iVMU8wCmaed19UVyxTZ0fWCaGN1/NZHMsyiSZdVS5K3yE2oZfBuxh8Nu5nAqT/jglH8jYHB4elZcf/Z8B4eWISrAgaMVHUh0Tq5L+zTbH7zvKyIh4g6z/NzeNqM/Bh/RMQx+iIF1vY9CbI3vdaw687viWvPPgVI91VblEjftGzYhYg3AEMUS5DOyO6/E91gvAp88uW5g7IZjhs0EAom9DaksGPvv30zQTrjf+2PXz2uPnXCXu7cRCdLmO/1SdQB9X0zlzcSLUInMcy3oFifSvLq1yZXCHBk+Ov2hDFs9P3eHN5ICBI+8UrZD2huYFlSGZ5zEY9ous8N0o/HOdZiKLu5r/RnfsaznZ3vn1RtWy1uQMI8DnsbyBv1se1/eQs2wBOPTGOPB/vbeXExV3bD4IKOb2aiiCnyHzNH6tL9f2yOboEIHjdAO41fZO18TFlBb/Ai1p/0W297ky76jz8fUY7z/CapM0+3G8dIn/gwbwHthgnFczs+e3/iWVaMUQ+TGhBPW287xpWByudfl3q+/rS0E5C3AHYD8TZ8veErDadPvvxiQ0TtPzdQPrs50vb83WiY7T8DmEc+vslz76a51MFxScqweWSY0vDJuigpfZE2Ew1vg48Hcp3QKO+fPKascZ5hdkS/GSNI7pQziO/vvwKXZjLWtYSjdOcGXUVtKVCknM1zYuQNuVw8qjkFzc+6Fvrrc5XFYeujd+lgJhxPb979R+e8ldWUYafWDGFTRzpUtB+/binb3ny3aOeE30ebghw8/mBoLOyYnDZTkKzMsxkwfLdxFPZ97X8IzbiU9D/UQJDgBin7je+pOHGCtJPrM1QGZjcKlTT+3vfFJ0NwwASlpFm7Bemy3//i9KPft/59l6Qx6Cf/u/wo/SUjFT9+Qdc7xi+q5UAwQZR+VlC85VRQRFYpWLF8a0KW7d0IjbG2t4XmBbXYOaQfj9W6FEu2Lo1K2cisLdJsF598cnsNYDyc5nvF97tclv7CX5j+rvEvh3lwg5z1xlzYIfcbT0gzvf1AtsPij0k/YCoQ3tf5L1rT2nMnQYYniOEFxceDuks4OsoCLPJYHXuVN5THO10iYzqj4Q4to0Tj/QE62hDjbjbjpfIm3u4b5Bw8G2ZVhREwqSvDLjcq8SLQ3kzuG7Sa18P4Vb4gO7u1Q34SpfnrYsHcGV3NMQ/cPsvut+Vm8wz1feMw+Q1rCbsL7e/R6+v1RCiNjntwNuLRMe7RNLb/yPQ89rIoJ9V62VW1/nODcfW6tjCFRza9NRDgGwgjpsvXcO3w3BwDeDhjZTubbJnuvmm+DlOrHo2Gtd+gbhDeJO00Wy9nGYl/Q0t0MFnxN67m5Dk7h0onmhl1o6p4fy0hiD3PmhakfD9/ovvRebHMyvL2OnNQId9u1XyjZxJZxsYTweSEXK/6Zrfnhvz/64rUFuWnS1ryQna64XmDw541U/LYoIqrGuHD5BqrAEWdPp4eUTT4+O70SOLB91oD0kUAWmdqzZCBwpPrn8xr+iQrn1cU4CGD7i/QCVY300TajQFxa0bLyRfUl8Yi/NWuLi3JX3u3d2uMw8lAEBUTZy9WWZ2/qbYEFj6Mrg3/3MwQkh3f9BR9u6qLH2B15P8TkwQK9GcJn/6sTNNHL7O6oWVUXiq7IAW89FdaeUC8VIh1VjhTOo3hQhte7oNewbXA1AM03M5JVn+NCeWZjCxjul8FKVnRvHEanf7pf/c+HihH97bfsUlQflFM66qpaA6/PD8vpjlNZZ2Pv2gqRpcTl4um+ryu1ivEFR4EsTkEYrfzxauqZa7Fdzvn9GUcITz9MPtFtghWfAHkI7I9KSVIPnp/+8WIi5FML/D7WZsvEE16+H5uP7/BufIA3JxSvsm32rRYiOeG9/EEwcIuBwufeaOUGdoUHvjPLfrD46mM1O/sZr/QPLw4P82Wr0gnZU3+WkENGPXYcyPtzHPLMeGx4vGeknG8buWDjXwee6S3b2cN3ONnNfH9xl4pWqLgp+VO3xCtvmZ/L7QfyNSQPMWe9yAlHueakhcuhL1tWtw8fRYZCsSHnlssKpjHRplhYhKUgpx/TWK/Hys9q/OcRHrxNTv7ueSk9DXN1LTNZ//vZqnu5MpI3hPIzw1fuuXRHypPIrX/NTuy/MEwdn8WOcOnzf/HpnTv/8NTuvezPKWGNv/vntJbNhtMfsSe9yAWGKkz1veYFTxfUEA1z8qxgqBQ7svJT5Myfz8VewsyfP1lajy3IuAtCDc4XOfL3jTmzQvqw19qloFjSyZug1wC5aEKhEvD7+mKIkVARtLf2L+QD0l/5mfSwe+fVG1bLW7gicHEgzW6N6XobwO/l3u6EfrtEosEDYvhJ19+cfpumvNaXxpN3w6wB6LQ59XFRV6PT+u6qrc+epYVSDW2FeV/aHKykvKPSlRBmD6nxM1ymqfnFOVTulbcH53WMS1DEgLRmB1PPKeI56Yc5g3ZkWNe/kUaC0uk4DMaAtIZNoT+GgkNUaCaTX+vNVx/1d8lqWNrcwMzMxjpbRB0QbeUlLVR/haL73Xx2U53N0WuAoDS8dVy9qbSRHgPqh3bbvp7bOxr7/vpo5vWcfgVSRTRLJru5INbLQIFY/9dvWWNm8zDDeqTeOXpmtbTp+AKdOI02eYXI8PwcRxbqCQTm+Bs1LtDX1l/KzqJH5zICYgiXUDoPpA8MVx/9sn03kQwLwdE8Bbuv97gQ34Nhv1+sMY2OyOGcdhDDhrCSxYgpNQJTrnJbdxo8cF2vQF+MMvdmP+6hRsUw2yjhu4+t+gDj0iZ1xNUWKff723UwP7jFCpyAB6czQu8/vOz70yZ55YUwnNeVhkt+q6yKYxrXPwN35CFCZQnllrIskQ1xqbvvlvM2jlZo/3x3t7+3qfnt5wCPB7hpYuOPufPPgk/k+4+MYP8mr1hgjqd0Ue3BHaLGAXPze6seX5IM4xBD0zihq/M/N4b7+3f+6Zn92uCi0/fN8MqGxWx//gISUZDsuG37CcL16xe5y3Srr4yGol7fGuVRNbz9N0qI8cBaQ9a0jknHKd505BPfktd08kn3Wxi/Oc92PiHpz3xvAdieEIiWC3kPhHGetzn8E+Cjwz/7e6cvwey5un1Fxi8G/ojYe6M4JZcieeW+g3P7XUcng+bB5Vw98G38+Ji3nbmQVr5n2izb2AeFFI4EZs7DCfi9jYGzy3n4dYKq87bdb30Ub0FMv8vz7Z1fcAPy7m9x8e3Thbh2TDCTUmjbDbzUjANs5BNCcWAxfNc/Q8NJ/RzAO+bKXqVL6pLymMhOWRjVc5lfWi66LIqZgpe/ZGtr5sp2v3/X6YomhPaALWXz/nsPfI5eI57a54RDDcgECZqSIxviMPd+IQHAuw3vTioKm4D4OdQ2GseZihIX1vkO3++p0g3eSsS/bjJ83Ra5+efQZJt1vqju0c2cf11JVtz1zdK9HlVkydLDF5EEqUkSof0xdFn6Q793N6+vZwPcomTsOL7QzTv8uZxu1UMZOHjKspbaR52sd8Xcwd0CO9ggXsgARzhp1sHBV8H470bMdZuN2Hc/zDUbfGXvaEGMAbkAx+/XuXT4rxQgzcrahoGlEF1ToYaEjvJak8ihqTBSEK+XC+8yMY16FDyBol9M+c0Ka3X1ECqWZXZNSmVbGIUCmnqNl+27yGr5KmO3lNvDGAxycvq6mtiIZHeN4RIiYhJ17HeHxXEUN8QIjWHB18bk1d4PWBd/fFL/h/0QEWyR1cAAA==&lt;/Code&gt;&lt;CodeSignature&gt;jCu+5ge7H3MmU+YJ8OVg5UfykE4rOnzmp5RsiEZm+GW/oOFA4Ls33pmDI3q9blBI/Dk74wejzG7FY4C4vOdaS6iR2PA4epListS9pOdEl2Bnl9mQD5WlY4XegJIofLU3Qx5j8gyCWGYlqrXqYrGlV474IaRsay6ULCtEGqvabvwrzICYpXApQXQ4Z0tHpnTJSAqwYx5L0Y63faAhBE5o1gVoynBULr+GxsFyWEIuJVTDfzXg/i82Atowvhe87/oZWKS89ognxHa6fk74HNBu0jgPB0cr4/PgruWujwdENusfo4pJLLjrBEiW5fBuRAzsTtoLzxHklpTV2CZz4qUefA==&lt;/CodeSignature&gt;&lt;/SmartOptions&gt;&lt;SmartResize enabled=&quot;True&quot; minWidth=&quot;0&quot; minHeight=&quot;0&quot; /&gt;&lt;/SmartSettings&gt;">
            <a:extLst>
              <a:ext uri="{FF2B5EF4-FFF2-40B4-BE49-F238E27FC236}">
                <a16:creationId xmlns:a16="http://schemas.microsoft.com/office/drawing/2014/main" id="{D110E66B-D944-4ACC-B3D8-2A19F0372A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20915" y="1739492"/>
            <a:ext cx="8461189" cy="355762"/>
            <a:chOff x="1358461" y="2423984"/>
            <a:chExt cx="6554741" cy="240306"/>
          </a:xfrm>
          <a:solidFill>
            <a:srgbClr val="FFFFFF"/>
          </a:solidFill>
        </p:grpSpPr>
        <p:cxnSp>
          <p:nvCxnSpPr>
            <p:cNvPr id="67" name="Line 1" descr="&lt;SmartSettings&gt;&lt;SmartResize anchorLeft=&quot;Absolute&quot; anchorTop=&quot;Non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6629239B-D1E1-4C0E-8BA7-F0419FA8E274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 flipH="1">
              <a:off x="1358461" y="2664285"/>
              <a:ext cx="314392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Line 2" descr="&lt;SmartSettings&gt;&lt;SmartResize anchorLeft=&quot;Absolute&quot; anchorTop=&quot;Non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55B876C-08C4-4920-AFD6-4D3DB707A9C6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2762066" y="2664290"/>
              <a:ext cx="5151136" cy="0"/>
            </a:xfrm>
            <a:prstGeom prst="line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6D2F3852-269F-4093-84E7-D820871C8FE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47140" y="2423984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상품안내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D339C014-44FE-4EC0-8E10-F973B5ABFEA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152800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게시판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B00AB478-4223-4601-99BB-D016EC067A2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62706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교육강좌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91D010EC-205D-40F1-B6C7-AA671366F21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572612" y="2423985"/>
              <a:ext cx="905598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이용안내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Tab" descr="&lt;SmartSettings&gt;&lt;SmartResize anchorLeft=&quot;Absolute&quot; anchorTop=&quot;Absolute&quot; anchorRight=&quot;None&quot; anchorBottom=&quot;Absolute&quot; /&gt;&lt;/SmartSettings&gt;">
              <a:extLst>
                <a:ext uri="{FF2B5EF4-FFF2-40B4-BE49-F238E27FC236}">
                  <a16:creationId xmlns:a16="http://schemas.microsoft.com/office/drawing/2014/main" id="{AEDDBE3D-1C6E-4C5A-AC6C-742A6719560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653720" y="2423984"/>
              <a:ext cx="1095773" cy="240300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시설 이용 신청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B42F124-CD68-4FAD-8AC6-B7119084F229}"/>
              </a:ext>
            </a:extLst>
          </p:cNvPr>
          <p:cNvSpPr/>
          <p:nvPr/>
        </p:nvSpPr>
        <p:spPr>
          <a:xfrm>
            <a:off x="507016" y="1230369"/>
            <a:ext cx="831273" cy="35254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4027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iCPcBciJSuT3YS/PyKxI0+nAoAdZBcdnM4Bzsb1u78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iX7aZ7GwQjITdxWwnm/5fOBSgxW4ED4OLPXaqT+tr8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iCPcBciJSuT3YS/PyKxI0+nAoAdZBcdnM4Bzsb1u78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iCPcBciJSuT3YS/PyKxI0+nAoAdZBcdnM4Bzsb1u78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MiCPcBciJSuT3YS/PyKxI0+nAoAdZBcdnM4Bzsb1u78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Thg0O+dJSRfQjtfbw/IzDZWahZ0BzS4i1/XP2hcJ/8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8QuzPSC+JOF1W/FyYc13l7A/YWm0CToMdNxJKtYnkf8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qrgBSaGW9H5XhBk6FvsoHeHKR7KZlzlqN8OQDH8Ex1U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1La62eH0klTn4mRbYpIS0mKjIcnNm0nnu8iBNsuark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6091</Words>
  <Application>Microsoft Office PowerPoint</Application>
  <PresentationFormat>와이드스크린</PresentationFormat>
  <Paragraphs>2133</Paragraphs>
  <Slides>56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나눔고딕</vt:lpstr>
      <vt:lpstr>맑은 고딕</vt:lpstr>
      <vt:lpstr>맑은 고딕</vt:lpstr>
      <vt:lpstr>Arial</vt:lpstr>
      <vt:lpstr>Segoe UI</vt:lpstr>
      <vt:lpstr>Wingdings</vt:lpstr>
      <vt:lpstr>Office 테마</vt:lpstr>
      <vt:lpstr>체육관 예약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로그인/회원가입 Project Flow Chart</vt:lpstr>
      <vt:lpstr>사용자 화면</vt:lpstr>
      <vt:lpstr>사용자 화면</vt:lpstr>
      <vt:lpstr>Alert 메시지</vt:lpstr>
      <vt:lpstr>사용자 화면</vt:lpstr>
      <vt:lpstr>Alert 메시지</vt:lpstr>
      <vt:lpstr>사용자 화면</vt:lpstr>
      <vt:lpstr>사용자 화면</vt:lpstr>
      <vt:lpstr>사용자 화면</vt:lpstr>
      <vt:lpstr>사용자 화면</vt:lpstr>
      <vt:lpstr>시설예약 Project Flow Chart</vt:lpstr>
      <vt:lpstr>사용자 화면</vt:lpstr>
      <vt:lpstr>사용자 화면</vt:lpstr>
      <vt:lpstr>사용자 화면</vt:lpstr>
      <vt:lpstr>사용자 화면</vt:lpstr>
      <vt:lpstr>사용자 화면</vt:lpstr>
      <vt:lpstr>사용자 화면</vt:lpstr>
      <vt:lpstr>Alert 메시지</vt:lpstr>
      <vt:lpstr>사용자 화면</vt:lpstr>
      <vt:lpstr>사용자 화면</vt:lpstr>
      <vt:lpstr>사용자 화면</vt:lpstr>
      <vt:lpstr>사용자 화면</vt:lpstr>
      <vt:lpstr>CMS</vt:lpstr>
      <vt:lpstr>Alert 메시지</vt:lpstr>
      <vt:lpstr>CMS</vt:lpstr>
      <vt:lpstr>회원 관리 Project Flow Chart</vt:lpstr>
      <vt:lpstr>CMS</vt:lpstr>
      <vt:lpstr>CMS</vt:lpstr>
      <vt:lpstr>CMS</vt:lpstr>
      <vt:lpstr>Alert 메시지</vt:lpstr>
      <vt:lpstr>시설 관리 Project Flow Chart</vt:lpstr>
      <vt:lpstr>CMS</vt:lpstr>
      <vt:lpstr>CMS</vt:lpstr>
      <vt:lpstr>CMS</vt:lpstr>
      <vt:lpstr>CMS</vt:lpstr>
      <vt:lpstr>Alert 메시지</vt:lpstr>
      <vt:lpstr>신청현황 관리 Project Flow Chart</vt:lpstr>
      <vt:lpstr>CMS</vt:lpstr>
      <vt:lpstr>CMS</vt:lpstr>
      <vt:lpstr>콘텐츠 관리 Project Flow Chart</vt:lpstr>
      <vt:lpstr>CMS</vt:lpstr>
      <vt:lpstr>CMS</vt:lpstr>
      <vt:lpstr>CMS</vt:lpstr>
      <vt:lpstr>게시판&amp;게시글 관리 Project Flow Chart</vt:lpstr>
      <vt:lpstr>CMS</vt:lpstr>
      <vt:lpstr>CMS</vt:lpstr>
      <vt:lpstr>CMS</vt:lpstr>
      <vt:lpstr>CMS</vt:lpstr>
      <vt:lpstr>CMS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Sandwichi Order</dc:title>
  <dc:creator>수헌 김</dc:creator>
  <cp:lastModifiedBy>kimsooheon</cp:lastModifiedBy>
  <cp:revision>375</cp:revision>
  <dcterms:created xsi:type="dcterms:W3CDTF">2025-06-24T05:49:47Z</dcterms:created>
  <dcterms:modified xsi:type="dcterms:W3CDTF">2025-08-21T02:44:55Z</dcterms:modified>
</cp:coreProperties>
</file>